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g"/>
  <Default Extension="png" ContentType="image/png"/>
  <Default Extension="bmp" ContentType="image/bmp"/>
  <Default Extension="gif" ContentType="image/gif"/>
  <Default Extension="tif" ContentType="image/tif"/>
  <Default Extension="pdf" ContentType="application/pdf"/>
  <Default Extension="mov" ContentType="application/movie"/>
  <Default Extension="vml" ContentType="application/vnd.openxmlformats-officedocument.vmlDrawing"/>
  <Default Extension="xlsx" ContentType="application/vnd.openxmlformats-officedocument.spreadsheetml.shee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media/image1.jpeg" ContentType="image/jpeg"/>
  <Override PartName="/ppt/media/image2.jpeg" ContentType="image/jpeg"/>
  <Override PartName="/ppt/media/image3.jpeg" ContentType="image/jpeg"/>
  <Override PartName="/ppt/media/image4.jpeg" ContentType="image/jpeg"/>
  <Override PartName="/ppt/media/image5.jpeg" ContentType="image/jpeg"/>
  <Override PartName="/ppt/media/image6.jpeg" ContentType="image/jpeg"/>
  <Override PartName="/ppt/media/image7.jpeg" ContentType="image/jpeg"/>
  <Override PartName="/ppt/media/image8.jpeg" ContentType="image/jpeg"/>
  <Override PartName="/ppt/media/image9.jpeg" ContentType="image/jpeg"/>
  <Override PartName="/ppt/media/image10.jpeg" ContentType="image/jpeg"/>
  <Override PartName="/ppt/media/image11.jpeg" ContentType="image/jpeg"/>
  <Override PartName="/ppt/media/image12.jpeg" ContentType="image/jpeg"/>
  <Override PartName="/ppt/media/image13.jpeg" ContentType="image/jpeg"/>
  <Override PartName="/ppt/media/image14.jpeg" ContentType="image/jpeg"/>
  <Override PartName="/ppt/media/image15.jpeg" ContentType="image/jpeg"/>
  <Override PartName="/ppt/media/image16.jpeg" ContentType="image/jpeg"/>
  <Override PartName="/ppt/media/image17.jpeg" ContentType="image/jpeg"/>
  <Override PartName="/ppt/media/image18.jpeg" ContentType="image/jpeg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ldMasterIdLst>
    <p:sldMasterId id="2147483648" r:id="rId5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  <p:sldId id="261" r:id="rId13"/>
    <p:sldId id="262" r:id="rId14"/>
    <p:sldId id="263" r:id="rId15"/>
    <p:sldId id="264" r:id="rId16"/>
    <p:sldId id="265" r:id="rId17"/>
    <p:sldId id="266" r:id="rId18"/>
    <p:sldId id="267" r:id="rId19"/>
    <p:sldId id="268" r:id="rId20"/>
    <p:sldId id="269" r:id="rId21"/>
    <p:sldId id="270" r:id="rId22"/>
    <p:sldId id="271" r:id="rId23"/>
    <p:sldId id="272" r:id="rId24"/>
    <p:sldId id="273" r:id="rId25"/>
    <p:sldId id="274" r:id="rId26"/>
    <p:sldId id="275" r:id="rId27"/>
    <p:sldId id="276" r:id="rId28"/>
    <p:sldId id="277" r:id="rId29"/>
    <p:sldId id="278" r:id="rId30"/>
    <p:sldId id="279" r:id="rId31"/>
    <p:sldId id="280" r:id="rId32"/>
    <p:sldId id="281" r:id="rId33"/>
    <p:sldId id="282" r:id="rId34"/>
    <p:sldId id="283" r:id="rId35"/>
    <p:sldId id="284" r:id="rId36"/>
    <p:sldId id="285" r:id="rId37"/>
    <p:sldId id="286" r:id="rId38"/>
    <p:sldId id="287" r:id="rId39"/>
    <p:sldId id="288" r:id="rId40"/>
    <p:sldId id="289" r:id="rId41"/>
    <p:sldId id="290" r:id="rId42"/>
    <p:sldId id="291" r:id="rId43"/>
    <p:sldId id="292" r:id="rId44"/>
  </p:sldIdLst>
  <p:sldSz cx="12192000" cy="6858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Arial"/>
      </a:defRPr>
    </a:lvl1pPr>
    <a:lvl2pPr marL="0" marR="0" indent="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Arial"/>
      </a:defRPr>
    </a:lvl2pPr>
    <a:lvl3pPr marL="0" marR="0" indent="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Arial"/>
      </a:defRPr>
    </a:lvl3pPr>
    <a:lvl4pPr marL="0" marR="0" indent="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Arial"/>
      </a:defRPr>
    </a:lvl4pPr>
    <a:lvl5pPr marL="0" marR="0" indent="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Arial"/>
      </a:defRPr>
    </a:lvl5pPr>
    <a:lvl6pPr marL="0" marR="0" indent="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Arial"/>
      </a:defRPr>
    </a:lvl6pPr>
    <a:lvl7pPr marL="0" marR="0" indent="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Arial"/>
      </a:defRPr>
    </a:lvl7pPr>
    <a:lvl8pPr marL="0" marR="0" indent="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Arial"/>
      </a:defRPr>
    </a:lvl8pPr>
    <a:lvl9pPr marL="0" marR="0" indent="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Arial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 b="def" i="def"/>
      <a:tcStyle>
        <a:tcBdr/>
        <a:fill>
          <a:solidFill>
            <a:srgbClr val="E8ECF4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381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381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DEE7D0"/>
          </a:solidFill>
        </a:fill>
      </a:tcStyle>
    </a:wholeTbl>
    <a:band2H>
      <a:tcTxStyle b="def" i="def"/>
      <a:tcStyle>
        <a:tcBdr/>
        <a:fill>
          <a:solidFill>
            <a:srgbClr val="EFF3E9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381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381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FCDCCE"/>
          </a:solidFill>
        </a:fill>
      </a:tcStyle>
    </a:wholeTbl>
    <a:band2H>
      <a:tcTxStyle b="def" i="def"/>
      <a:tcStyle>
        <a:tcBdr/>
        <a:fill>
          <a:solidFill>
            <a:srgbClr val="FDEEE8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381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381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 b="def" i="def"/>
      <a:tcStyle>
        <a:tcBdr/>
        <a:fill>
          <a:solidFill>
            <a:srgbClr val="000000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 b="def" i="def"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381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381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wholeTbl>
    <a:band2H>
      <a:tcTxStyle b="def" i="def"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Comments="1"/>
</file>

<file path=ppt/_rels/presentation.xml.rels><?xml version="1.0" encoding="UTF-8"?>
<Relationships xmlns="http://schemas.openxmlformats.org/package/2006/relationships"><Relationship Id="rId1" Type="http://schemas.openxmlformats.org/officeDocument/2006/relationships/presProps" Target="presProps.xml"/><Relationship Id="rId2" Type="http://schemas.openxmlformats.org/officeDocument/2006/relationships/viewProps" Target="viewProps.xml"/><Relationship Id="rId3" Type="http://schemas.openxmlformats.org/officeDocument/2006/relationships/commentAuthors" Target="commentAuthor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9" Type="http://schemas.openxmlformats.org/officeDocument/2006/relationships/slide" Target="slides/slide2.xml"/><Relationship Id="rId10" Type="http://schemas.openxmlformats.org/officeDocument/2006/relationships/slide" Target="slides/slide3.xml"/><Relationship Id="rId11" Type="http://schemas.openxmlformats.org/officeDocument/2006/relationships/slide" Target="slides/slide4.xml"/><Relationship Id="rId12" Type="http://schemas.openxmlformats.org/officeDocument/2006/relationships/slide" Target="slides/slide5.xml"/><Relationship Id="rId13" Type="http://schemas.openxmlformats.org/officeDocument/2006/relationships/slide" Target="slides/slide6.xml"/><Relationship Id="rId14" Type="http://schemas.openxmlformats.org/officeDocument/2006/relationships/slide" Target="slides/slide7.xml"/><Relationship Id="rId15" Type="http://schemas.openxmlformats.org/officeDocument/2006/relationships/slide" Target="slides/slide8.xml"/><Relationship Id="rId16" Type="http://schemas.openxmlformats.org/officeDocument/2006/relationships/slide" Target="slides/slide9.xml"/><Relationship Id="rId17" Type="http://schemas.openxmlformats.org/officeDocument/2006/relationships/slide" Target="slides/slide10.xml"/><Relationship Id="rId18" Type="http://schemas.openxmlformats.org/officeDocument/2006/relationships/slide" Target="slides/slide11.xml"/><Relationship Id="rId19" Type="http://schemas.openxmlformats.org/officeDocument/2006/relationships/slide" Target="slides/slide12.xml"/><Relationship Id="rId20" Type="http://schemas.openxmlformats.org/officeDocument/2006/relationships/slide" Target="slides/slide13.xml"/><Relationship Id="rId21" Type="http://schemas.openxmlformats.org/officeDocument/2006/relationships/slide" Target="slides/slide14.xml"/><Relationship Id="rId22" Type="http://schemas.openxmlformats.org/officeDocument/2006/relationships/slide" Target="slides/slide15.xml"/><Relationship Id="rId23" Type="http://schemas.openxmlformats.org/officeDocument/2006/relationships/slide" Target="slides/slide16.xml"/><Relationship Id="rId24" Type="http://schemas.openxmlformats.org/officeDocument/2006/relationships/slide" Target="slides/slide17.xml"/><Relationship Id="rId25" Type="http://schemas.openxmlformats.org/officeDocument/2006/relationships/slide" Target="slides/slide18.xml"/><Relationship Id="rId26" Type="http://schemas.openxmlformats.org/officeDocument/2006/relationships/slide" Target="slides/slide19.xml"/><Relationship Id="rId27" Type="http://schemas.openxmlformats.org/officeDocument/2006/relationships/slide" Target="slides/slide20.xml"/><Relationship Id="rId28" Type="http://schemas.openxmlformats.org/officeDocument/2006/relationships/slide" Target="slides/slide21.xml"/><Relationship Id="rId29" Type="http://schemas.openxmlformats.org/officeDocument/2006/relationships/slide" Target="slides/slide22.xml"/><Relationship Id="rId30" Type="http://schemas.openxmlformats.org/officeDocument/2006/relationships/slide" Target="slides/slide23.xml"/><Relationship Id="rId31" Type="http://schemas.openxmlformats.org/officeDocument/2006/relationships/slide" Target="slides/slide24.xml"/><Relationship Id="rId32" Type="http://schemas.openxmlformats.org/officeDocument/2006/relationships/slide" Target="slides/slide25.xml"/><Relationship Id="rId33" Type="http://schemas.openxmlformats.org/officeDocument/2006/relationships/slide" Target="slides/slide26.xml"/><Relationship Id="rId34" Type="http://schemas.openxmlformats.org/officeDocument/2006/relationships/slide" Target="slides/slide27.xml"/><Relationship Id="rId35" Type="http://schemas.openxmlformats.org/officeDocument/2006/relationships/slide" Target="slides/slide28.xml"/><Relationship Id="rId36" Type="http://schemas.openxmlformats.org/officeDocument/2006/relationships/slide" Target="slides/slide29.xml"/><Relationship Id="rId37" Type="http://schemas.openxmlformats.org/officeDocument/2006/relationships/slide" Target="slides/slide30.xml"/><Relationship Id="rId38" Type="http://schemas.openxmlformats.org/officeDocument/2006/relationships/slide" Target="slides/slide31.xml"/><Relationship Id="rId39" Type="http://schemas.openxmlformats.org/officeDocument/2006/relationships/slide" Target="slides/slide32.xml"/><Relationship Id="rId40" Type="http://schemas.openxmlformats.org/officeDocument/2006/relationships/slide" Target="slides/slide33.xml"/><Relationship Id="rId41" Type="http://schemas.openxmlformats.org/officeDocument/2006/relationships/slide" Target="slides/slide34.xml"/><Relationship Id="rId42" Type="http://schemas.openxmlformats.org/officeDocument/2006/relationships/slide" Target="slides/slide35.xml"/><Relationship Id="rId43" Type="http://schemas.openxmlformats.org/officeDocument/2006/relationships/slide" Target="slides/slide36.xml"/><Relationship Id="rId44" Type="http://schemas.openxmlformats.org/officeDocument/2006/relationships/slide" Target="slides/slide37.xml"/></Relationships>

</file>

<file path=ppt/notesMasters/_rels/notesMaster1.xml.rels><?xml version="1.0" encoding="UTF-8"?>
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Shape 123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24" name="Shape 124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defRPr sz="1200">
        <a:latin typeface="+mn-lt"/>
        <a:ea typeface="+mn-ea"/>
        <a:cs typeface="+mn-cs"/>
        <a:sym typeface="Arial"/>
      </a:defRPr>
    </a:lvl1pPr>
    <a:lvl2pPr indent="228600" defTabSz="457200" latinLnBrk="0">
      <a:defRPr sz="1200">
        <a:latin typeface="+mn-lt"/>
        <a:ea typeface="+mn-ea"/>
        <a:cs typeface="+mn-cs"/>
        <a:sym typeface="Arial"/>
      </a:defRPr>
    </a:lvl2pPr>
    <a:lvl3pPr indent="457200" defTabSz="457200" latinLnBrk="0">
      <a:defRPr sz="1200">
        <a:latin typeface="+mn-lt"/>
        <a:ea typeface="+mn-ea"/>
        <a:cs typeface="+mn-cs"/>
        <a:sym typeface="Arial"/>
      </a:defRPr>
    </a:lvl3pPr>
    <a:lvl4pPr indent="685800" defTabSz="457200" latinLnBrk="0">
      <a:defRPr sz="1200">
        <a:latin typeface="+mn-lt"/>
        <a:ea typeface="+mn-ea"/>
        <a:cs typeface="+mn-cs"/>
        <a:sym typeface="Arial"/>
      </a:defRPr>
    </a:lvl4pPr>
    <a:lvl5pPr indent="914400" defTabSz="457200" latinLnBrk="0">
      <a:defRPr sz="1200">
        <a:latin typeface="+mn-lt"/>
        <a:ea typeface="+mn-ea"/>
        <a:cs typeface="+mn-cs"/>
        <a:sym typeface="Arial"/>
      </a:defRPr>
    </a:lvl5pPr>
    <a:lvl6pPr indent="1143000" defTabSz="457200" latinLnBrk="0">
      <a:defRPr sz="1200">
        <a:latin typeface="+mn-lt"/>
        <a:ea typeface="+mn-ea"/>
        <a:cs typeface="+mn-cs"/>
        <a:sym typeface="Arial"/>
      </a:defRPr>
    </a:lvl6pPr>
    <a:lvl7pPr indent="1371600" defTabSz="457200" latinLnBrk="0">
      <a:defRPr sz="1200">
        <a:latin typeface="+mn-lt"/>
        <a:ea typeface="+mn-ea"/>
        <a:cs typeface="+mn-cs"/>
        <a:sym typeface="Arial"/>
      </a:defRPr>
    </a:lvl7pPr>
    <a:lvl8pPr indent="1600200" defTabSz="457200" latinLnBrk="0">
      <a:defRPr sz="1200">
        <a:latin typeface="+mn-lt"/>
        <a:ea typeface="+mn-ea"/>
        <a:cs typeface="+mn-cs"/>
        <a:sym typeface="Arial"/>
      </a:defRPr>
    </a:lvl8pPr>
    <a:lvl9pPr indent="1828800" defTabSz="457200" latinLnBrk="0">
      <a:defRPr sz="1200">
        <a:latin typeface="+mn-lt"/>
        <a:ea typeface="+mn-ea"/>
        <a:cs typeface="+mn-cs"/>
        <a:sym typeface="Arial"/>
      </a:defRPr>
    </a:lvl9pPr>
  </p:notesStyle>
</p:notesMaster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Numero diapositiva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Titolo Testo"/>
          <p:cNvSpPr txBox="1"/>
          <p:nvPr>
            <p:ph type="title"/>
          </p:nvPr>
        </p:nvSpPr>
        <p:spPr>
          <a:xfrm>
            <a:off x="609478" y="273598"/>
            <a:ext cx="10972082" cy="1144443"/>
          </a:xfrm>
          <a:prstGeom prst="rect">
            <a:avLst/>
          </a:prstGeom>
        </p:spPr>
        <p:txBody>
          <a:bodyPr>
            <a:normAutofit fontScale="100000" lnSpcReduction="0"/>
          </a:bodyPr>
          <a:lstStyle/>
          <a:p>
            <a:pPr/>
            <a:r>
              <a:t>Titolo Testo</a:t>
            </a:r>
          </a:p>
        </p:txBody>
      </p:sp>
      <p:sp>
        <p:nvSpPr>
          <p:cNvPr id="93" name="Corpo livello uno…"/>
          <p:cNvSpPr txBox="1"/>
          <p:nvPr>
            <p:ph type="body" sz="half" idx="1"/>
          </p:nvPr>
        </p:nvSpPr>
        <p:spPr>
          <a:xfrm>
            <a:off x="609478" y="1604519"/>
            <a:ext cx="10972082" cy="1896842"/>
          </a:xfrm>
          <a:prstGeom prst="rect">
            <a:avLst/>
          </a:prstGeom>
        </p:spPr>
        <p:txBody>
          <a:bodyPr anchor="t"/>
          <a:lstStyle/>
          <a:p>
            <a:pPr/>
            <a:r>
              <a:t>Corpo livello uno</a:t>
            </a:r>
          </a:p>
          <a:p>
            <a:pPr lvl="1"/>
            <a:r>
              <a:t>Corpo livello due</a:t>
            </a:r>
          </a:p>
          <a:p>
            <a:pPr lvl="2"/>
            <a:r>
              <a:t>Corpo livello tre</a:t>
            </a:r>
          </a:p>
          <a:p>
            <a:pPr lvl="3"/>
            <a:r>
              <a:t>Corpo livello quattro</a:t>
            </a:r>
          </a:p>
          <a:p>
            <a:pPr lvl="4"/>
            <a:r>
              <a:t>Corpo livello cinque</a:t>
            </a:r>
          </a:p>
        </p:txBody>
      </p:sp>
      <p:sp>
        <p:nvSpPr>
          <p:cNvPr id="94" name="PlaceHolder 3"/>
          <p:cNvSpPr/>
          <p:nvPr>
            <p:ph type="body" sz="half" idx="13"/>
          </p:nvPr>
        </p:nvSpPr>
        <p:spPr>
          <a:xfrm>
            <a:off x="609480" y="3682079"/>
            <a:ext cx="10972080" cy="1896842"/>
          </a:xfrm>
          <a:prstGeom prst="rect">
            <a:avLst/>
          </a:prstGeom>
        </p:spPr>
        <p:txBody>
          <a:bodyPr anchor="t"/>
          <a:lstStyle/>
          <a:p>
            <a:pPr/>
          </a:p>
        </p:txBody>
      </p:sp>
      <p:sp>
        <p:nvSpPr>
          <p:cNvPr id="95" name="Numero diapositiva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Titolo Testo"/>
          <p:cNvSpPr txBox="1"/>
          <p:nvPr>
            <p:ph type="title"/>
          </p:nvPr>
        </p:nvSpPr>
        <p:spPr>
          <a:xfrm>
            <a:off x="609478" y="273598"/>
            <a:ext cx="10972082" cy="1144443"/>
          </a:xfrm>
          <a:prstGeom prst="rect">
            <a:avLst/>
          </a:prstGeom>
        </p:spPr>
        <p:txBody>
          <a:bodyPr>
            <a:normAutofit fontScale="100000" lnSpcReduction="0"/>
          </a:bodyPr>
          <a:lstStyle/>
          <a:p>
            <a:pPr/>
            <a:r>
              <a:t>Titolo Testo</a:t>
            </a:r>
          </a:p>
        </p:txBody>
      </p:sp>
      <p:sp>
        <p:nvSpPr>
          <p:cNvPr id="103" name="Corpo livello uno…"/>
          <p:cNvSpPr txBox="1"/>
          <p:nvPr>
            <p:ph type="body" sz="quarter" idx="1"/>
          </p:nvPr>
        </p:nvSpPr>
        <p:spPr>
          <a:xfrm>
            <a:off x="609478" y="1604519"/>
            <a:ext cx="5354284" cy="1896842"/>
          </a:xfrm>
          <a:prstGeom prst="rect">
            <a:avLst/>
          </a:prstGeom>
        </p:spPr>
        <p:txBody>
          <a:bodyPr anchor="t"/>
          <a:lstStyle/>
          <a:p>
            <a:pPr/>
            <a:r>
              <a:t>Corpo livello uno</a:t>
            </a:r>
          </a:p>
          <a:p>
            <a:pPr lvl="1"/>
            <a:r>
              <a:t>Corpo livello due</a:t>
            </a:r>
          </a:p>
          <a:p>
            <a:pPr lvl="2"/>
            <a:r>
              <a:t>Corpo livello tre</a:t>
            </a:r>
          </a:p>
          <a:p>
            <a:pPr lvl="3"/>
            <a:r>
              <a:t>Corpo livello quattro</a:t>
            </a:r>
          </a:p>
          <a:p>
            <a:pPr lvl="4"/>
            <a:r>
              <a:t>Corpo livello cinque</a:t>
            </a:r>
          </a:p>
        </p:txBody>
      </p:sp>
      <p:sp>
        <p:nvSpPr>
          <p:cNvPr id="104" name="PlaceHolder 5"/>
          <p:cNvSpPr/>
          <p:nvPr>
            <p:ph type="body" sz="quarter" idx="13"/>
          </p:nvPr>
        </p:nvSpPr>
        <p:spPr>
          <a:xfrm>
            <a:off x="609478" y="3682079"/>
            <a:ext cx="5354284" cy="1896842"/>
          </a:xfrm>
          <a:prstGeom prst="rect">
            <a:avLst/>
          </a:prstGeom>
        </p:spPr>
        <p:txBody>
          <a:bodyPr anchor="t"/>
          <a:lstStyle/>
          <a:p>
            <a:pPr/>
          </a:p>
        </p:txBody>
      </p:sp>
      <p:sp>
        <p:nvSpPr>
          <p:cNvPr id="105" name="Numero diapositiva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Titolo Testo"/>
          <p:cNvSpPr txBox="1"/>
          <p:nvPr>
            <p:ph type="title"/>
          </p:nvPr>
        </p:nvSpPr>
        <p:spPr>
          <a:xfrm>
            <a:off x="609478" y="273598"/>
            <a:ext cx="10972082" cy="1144443"/>
          </a:xfrm>
          <a:prstGeom prst="rect">
            <a:avLst/>
          </a:prstGeom>
        </p:spPr>
        <p:txBody>
          <a:bodyPr>
            <a:normAutofit fontScale="100000" lnSpcReduction="0"/>
          </a:bodyPr>
          <a:lstStyle/>
          <a:p>
            <a:pPr/>
            <a:r>
              <a:t>Titolo Testo</a:t>
            </a:r>
          </a:p>
        </p:txBody>
      </p:sp>
      <p:sp>
        <p:nvSpPr>
          <p:cNvPr id="113" name="Corpo livello uno…"/>
          <p:cNvSpPr txBox="1"/>
          <p:nvPr>
            <p:ph type="body" idx="1"/>
          </p:nvPr>
        </p:nvSpPr>
        <p:spPr>
          <a:xfrm>
            <a:off x="609478" y="1604519"/>
            <a:ext cx="10972082" cy="3976923"/>
          </a:xfrm>
          <a:prstGeom prst="rect">
            <a:avLst/>
          </a:prstGeom>
        </p:spPr>
        <p:txBody>
          <a:bodyPr anchor="t"/>
          <a:lstStyle/>
          <a:p>
            <a:pPr/>
            <a:r>
              <a:t>Corpo livello uno</a:t>
            </a:r>
          </a:p>
          <a:p>
            <a:pPr lvl="1"/>
            <a:r>
              <a:t>Corpo livello due</a:t>
            </a:r>
          </a:p>
          <a:p>
            <a:pPr lvl="2"/>
            <a:r>
              <a:t>Corpo livello tre</a:t>
            </a:r>
          </a:p>
          <a:p>
            <a:pPr lvl="3"/>
            <a:r>
              <a:t>Corpo livello quattro</a:t>
            </a:r>
          </a:p>
          <a:p>
            <a:pPr lvl="4"/>
            <a:r>
              <a:t>Corpo livello cinque</a:t>
            </a:r>
          </a:p>
        </p:txBody>
      </p:sp>
      <p:sp>
        <p:nvSpPr>
          <p:cNvPr id="114" name="PlaceHolder 3"/>
          <p:cNvSpPr/>
          <p:nvPr>
            <p:ph type="body" idx="13"/>
          </p:nvPr>
        </p:nvSpPr>
        <p:spPr>
          <a:xfrm>
            <a:off x="609480" y="1604519"/>
            <a:ext cx="10972080" cy="3976923"/>
          </a:xfrm>
          <a:prstGeom prst="rect">
            <a:avLst/>
          </a:prstGeom>
        </p:spPr>
        <p:txBody>
          <a:bodyPr anchor="t"/>
          <a:lstStyle/>
          <a:p>
            <a:pPr/>
          </a:p>
        </p:txBody>
      </p:sp>
      <p:pic>
        <p:nvPicPr>
          <p:cNvPr id="115" name="Immagine 33" descr="Immagine 33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3603240" y="1604160"/>
            <a:ext cx="4984201" cy="3976921"/>
          </a:xfrm>
          <a:prstGeom prst="rect">
            <a:avLst/>
          </a:prstGeom>
          <a:ln w="12700">
            <a:miter lim="400000"/>
          </a:ln>
        </p:spPr>
      </p:pic>
      <p:pic>
        <p:nvPicPr>
          <p:cNvPr id="116" name="Immagine 34" descr="Immagine 34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3603240" y="1604160"/>
            <a:ext cx="4984201" cy="3976921"/>
          </a:xfrm>
          <a:prstGeom prst="rect">
            <a:avLst/>
          </a:prstGeom>
          <a:ln w="12700">
            <a:miter lim="400000"/>
          </a:ln>
        </p:spPr>
      </p:pic>
      <p:sp>
        <p:nvSpPr>
          <p:cNvPr id="117" name="Numero diapositiva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itolo Testo"/>
          <p:cNvSpPr txBox="1"/>
          <p:nvPr>
            <p:ph type="title"/>
          </p:nvPr>
        </p:nvSpPr>
        <p:spPr>
          <a:xfrm>
            <a:off x="609478" y="273598"/>
            <a:ext cx="10972082" cy="1144443"/>
          </a:xfrm>
          <a:prstGeom prst="rect">
            <a:avLst/>
          </a:prstGeom>
        </p:spPr>
        <p:txBody>
          <a:bodyPr>
            <a:normAutofit fontScale="100000" lnSpcReduction="0"/>
          </a:bodyPr>
          <a:lstStyle/>
          <a:p>
            <a:pPr/>
            <a:r>
              <a:t>Titolo Testo</a:t>
            </a:r>
          </a:p>
        </p:txBody>
      </p:sp>
      <p:sp>
        <p:nvSpPr>
          <p:cNvPr id="19" name="Corpo livello uno…"/>
          <p:cNvSpPr txBox="1"/>
          <p:nvPr>
            <p:ph type="body" idx="1"/>
          </p:nvPr>
        </p:nvSpPr>
        <p:spPr>
          <a:xfrm>
            <a:off x="609478" y="1604519"/>
            <a:ext cx="10972082" cy="3976923"/>
          </a:xfrm>
          <a:prstGeom prst="rect">
            <a:avLst/>
          </a:prstGeom>
        </p:spPr>
        <p:txBody>
          <a:bodyPr/>
          <a:lstStyle/>
          <a:p>
            <a:pPr/>
            <a:r>
              <a:t>Corpo livello uno</a:t>
            </a:r>
          </a:p>
          <a:p>
            <a:pPr lvl="1"/>
            <a:r>
              <a:t>Corpo livello due</a:t>
            </a:r>
          </a:p>
          <a:p>
            <a:pPr lvl="2"/>
            <a:r>
              <a:t>Corpo livello tre</a:t>
            </a:r>
          </a:p>
          <a:p>
            <a:pPr lvl="3"/>
            <a:r>
              <a:t>Corpo livello quattro</a:t>
            </a:r>
          </a:p>
          <a:p>
            <a:pPr lvl="4"/>
            <a:r>
              <a:t>Corpo livello cinque</a:t>
            </a:r>
          </a:p>
        </p:txBody>
      </p:sp>
      <p:sp>
        <p:nvSpPr>
          <p:cNvPr id="20" name="Numero diapositiva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itolo Testo"/>
          <p:cNvSpPr txBox="1"/>
          <p:nvPr>
            <p:ph type="title"/>
          </p:nvPr>
        </p:nvSpPr>
        <p:spPr>
          <a:xfrm>
            <a:off x="609478" y="273598"/>
            <a:ext cx="10972082" cy="1144443"/>
          </a:xfrm>
          <a:prstGeom prst="rect">
            <a:avLst/>
          </a:prstGeom>
        </p:spPr>
        <p:txBody>
          <a:bodyPr>
            <a:normAutofit fontScale="100000" lnSpcReduction="0"/>
          </a:bodyPr>
          <a:lstStyle/>
          <a:p>
            <a:pPr/>
            <a:r>
              <a:t>Titolo Testo</a:t>
            </a:r>
          </a:p>
        </p:txBody>
      </p:sp>
      <p:sp>
        <p:nvSpPr>
          <p:cNvPr id="28" name="Corpo livello uno…"/>
          <p:cNvSpPr txBox="1"/>
          <p:nvPr>
            <p:ph type="body" idx="1"/>
          </p:nvPr>
        </p:nvSpPr>
        <p:spPr>
          <a:xfrm>
            <a:off x="609478" y="1604519"/>
            <a:ext cx="10972082" cy="3976923"/>
          </a:xfrm>
          <a:prstGeom prst="rect">
            <a:avLst/>
          </a:prstGeom>
        </p:spPr>
        <p:txBody>
          <a:bodyPr anchor="t"/>
          <a:lstStyle/>
          <a:p>
            <a:pPr/>
            <a:r>
              <a:t>Corpo livello uno</a:t>
            </a:r>
          </a:p>
          <a:p>
            <a:pPr lvl="1"/>
            <a:r>
              <a:t>Corpo livello due</a:t>
            </a:r>
          </a:p>
          <a:p>
            <a:pPr lvl="2"/>
            <a:r>
              <a:t>Corpo livello tre</a:t>
            </a:r>
          </a:p>
          <a:p>
            <a:pPr lvl="3"/>
            <a:r>
              <a:t>Corpo livello quattro</a:t>
            </a:r>
          </a:p>
          <a:p>
            <a:pPr lvl="4"/>
            <a:r>
              <a:t>Corpo livello cinque</a:t>
            </a:r>
          </a:p>
        </p:txBody>
      </p:sp>
      <p:sp>
        <p:nvSpPr>
          <p:cNvPr id="29" name="Numero diapositiva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Titolo Testo"/>
          <p:cNvSpPr txBox="1"/>
          <p:nvPr>
            <p:ph type="title"/>
          </p:nvPr>
        </p:nvSpPr>
        <p:spPr>
          <a:xfrm>
            <a:off x="609478" y="273598"/>
            <a:ext cx="10972082" cy="1144443"/>
          </a:xfrm>
          <a:prstGeom prst="rect">
            <a:avLst/>
          </a:prstGeom>
        </p:spPr>
        <p:txBody>
          <a:bodyPr>
            <a:normAutofit fontScale="100000" lnSpcReduction="0"/>
          </a:bodyPr>
          <a:lstStyle/>
          <a:p>
            <a:pPr/>
            <a:r>
              <a:t>Titolo Testo</a:t>
            </a:r>
          </a:p>
        </p:txBody>
      </p:sp>
      <p:sp>
        <p:nvSpPr>
          <p:cNvPr id="37" name="Corpo livello uno…"/>
          <p:cNvSpPr txBox="1"/>
          <p:nvPr>
            <p:ph type="body" sz="half" idx="1"/>
          </p:nvPr>
        </p:nvSpPr>
        <p:spPr>
          <a:xfrm>
            <a:off x="609478" y="1604519"/>
            <a:ext cx="5354284" cy="3976923"/>
          </a:xfrm>
          <a:prstGeom prst="rect">
            <a:avLst/>
          </a:prstGeom>
        </p:spPr>
        <p:txBody>
          <a:bodyPr anchor="t"/>
          <a:lstStyle/>
          <a:p>
            <a:pPr/>
            <a:r>
              <a:t>Corpo livello uno</a:t>
            </a:r>
          </a:p>
          <a:p>
            <a:pPr lvl="1"/>
            <a:r>
              <a:t>Corpo livello due</a:t>
            </a:r>
          </a:p>
          <a:p>
            <a:pPr lvl="2"/>
            <a:r>
              <a:t>Corpo livello tre</a:t>
            </a:r>
          </a:p>
          <a:p>
            <a:pPr lvl="3"/>
            <a:r>
              <a:t>Corpo livello quattro</a:t>
            </a:r>
          </a:p>
          <a:p>
            <a:pPr lvl="4"/>
            <a:r>
              <a:t>Corpo livello cinque</a:t>
            </a:r>
          </a:p>
        </p:txBody>
      </p:sp>
      <p:sp>
        <p:nvSpPr>
          <p:cNvPr id="38" name="PlaceHolder 3"/>
          <p:cNvSpPr/>
          <p:nvPr>
            <p:ph type="body" sz="half" idx="13"/>
          </p:nvPr>
        </p:nvSpPr>
        <p:spPr>
          <a:xfrm>
            <a:off x="6231959" y="1604519"/>
            <a:ext cx="5354283" cy="3976923"/>
          </a:xfrm>
          <a:prstGeom prst="rect">
            <a:avLst/>
          </a:prstGeom>
        </p:spPr>
        <p:txBody>
          <a:bodyPr anchor="t"/>
          <a:lstStyle/>
          <a:p>
            <a:pPr/>
          </a:p>
        </p:txBody>
      </p:sp>
      <p:sp>
        <p:nvSpPr>
          <p:cNvPr id="39" name="Numero diapositiva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Titolo Testo"/>
          <p:cNvSpPr txBox="1"/>
          <p:nvPr>
            <p:ph type="title"/>
          </p:nvPr>
        </p:nvSpPr>
        <p:spPr>
          <a:xfrm>
            <a:off x="609478" y="273598"/>
            <a:ext cx="10972082" cy="1144443"/>
          </a:xfrm>
          <a:prstGeom prst="rect">
            <a:avLst/>
          </a:prstGeom>
        </p:spPr>
        <p:txBody>
          <a:bodyPr>
            <a:normAutofit fontScale="100000" lnSpcReduction="0"/>
          </a:bodyPr>
          <a:lstStyle/>
          <a:p>
            <a:pPr/>
            <a:r>
              <a:t>Titolo Testo</a:t>
            </a:r>
          </a:p>
        </p:txBody>
      </p:sp>
      <p:sp>
        <p:nvSpPr>
          <p:cNvPr id="47" name="Numero diapositiva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Corpo livello uno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Corpo livello uno</a:t>
            </a:r>
          </a:p>
          <a:p>
            <a:pPr lvl="1"/>
            <a:r>
              <a:t>Corpo livello due</a:t>
            </a:r>
          </a:p>
          <a:p>
            <a:pPr lvl="2"/>
            <a:r>
              <a:t>Corpo livello tre</a:t>
            </a:r>
          </a:p>
          <a:p>
            <a:pPr lvl="3"/>
            <a:r>
              <a:t>Corpo livello quattro</a:t>
            </a:r>
          </a:p>
          <a:p>
            <a:pPr lvl="4"/>
            <a:r>
              <a:t>Corpo livello cinque</a:t>
            </a:r>
          </a:p>
        </p:txBody>
      </p:sp>
      <p:sp>
        <p:nvSpPr>
          <p:cNvPr id="55" name="Numero diapositiva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Titolo Testo"/>
          <p:cNvSpPr txBox="1"/>
          <p:nvPr>
            <p:ph type="title"/>
          </p:nvPr>
        </p:nvSpPr>
        <p:spPr>
          <a:xfrm>
            <a:off x="609478" y="273598"/>
            <a:ext cx="10972082" cy="1144443"/>
          </a:xfrm>
          <a:prstGeom prst="rect">
            <a:avLst/>
          </a:prstGeom>
        </p:spPr>
        <p:txBody>
          <a:bodyPr>
            <a:normAutofit fontScale="100000" lnSpcReduction="0"/>
          </a:bodyPr>
          <a:lstStyle/>
          <a:p>
            <a:pPr/>
            <a:r>
              <a:t>Titolo Testo</a:t>
            </a:r>
          </a:p>
        </p:txBody>
      </p:sp>
      <p:sp>
        <p:nvSpPr>
          <p:cNvPr id="63" name="Corpo livello uno…"/>
          <p:cNvSpPr txBox="1"/>
          <p:nvPr>
            <p:ph type="body" sz="quarter" idx="1"/>
          </p:nvPr>
        </p:nvSpPr>
        <p:spPr>
          <a:xfrm>
            <a:off x="609478" y="1604519"/>
            <a:ext cx="5354284" cy="1896842"/>
          </a:xfrm>
          <a:prstGeom prst="rect">
            <a:avLst/>
          </a:prstGeom>
        </p:spPr>
        <p:txBody>
          <a:bodyPr anchor="t"/>
          <a:lstStyle/>
          <a:p>
            <a:pPr/>
            <a:r>
              <a:t>Corpo livello uno</a:t>
            </a:r>
          </a:p>
          <a:p>
            <a:pPr lvl="1"/>
            <a:r>
              <a:t>Corpo livello due</a:t>
            </a:r>
          </a:p>
          <a:p>
            <a:pPr lvl="2"/>
            <a:r>
              <a:t>Corpo livello tre</a:t>
            </a:r>
          </a:p>
          <a:p>
            <a:pPr lvl="3"/>
            <a:r>
              <a:t>Corpo livello quattro</a:t>
            </a:r>
          </a:p>
          <a:p>
            <a:pPr lvl="4"/>
            <a:r>
              <a:t>Corpo livello cinque</a:t>
            </a:r>
          </a:p>
        </p:txBody>
      </p:sp>
      <p:sp>
        <p:nvSpPr>
          <p:cNvPr id="64" name="PlaceHolder 4"/>
          <p:cNvSpPr/>
          <p:nvPr>
            <p:ph type="body" sz="half" idx="13"/>
          </p:nvPr>
        </p:nvSpPr>
        <p:spPr>
          <a:xfrm>
            <a:off x="6231959" y="1604519"/>
            <a:ext cx="5354283" cy="3976923"/>
          </a:xfrm>
          <a:prstGeom prst="rect">
            <a:avLst/>
          </a:prstGeom>
        </p:spPr>
        <p:txBody>
          <a:bodyPr anchor="t"/>
          <a:lstStyle/>
          <a:p>
            <a:pPr/>
          </a:p>
        </p:txBody>
      </p:sp>
      <p:sp>
        <p:nvSpPr>
          <p:cNvPr id="65" name="Numero diapositiva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Titolo Testo"/>
          <p:cNvSpPr txBox="1"/>
          <p:nvPr>
            <p:ph type="title"/>
          </p:nvPr>
        </p:nvSpPr>
        <p:spPr>
          <a:xfrm>
            <a:off x="609478" y="273598"/>
            <a:ext cx="10972082" cy="1144443"/>
          </a:xfrm>
          <a:prstGeom prst="rect">
            <a:avLst/>
          </a:prstGeom>
        </p:spPr>
        <p:txBody>
          <a:bodyPr>
            <a:normAutofit fontScale="100000" lnSpcReduction="0"/>
          </a:bodyPr>
          <a:lstStyle/>
          <a:p>
            <a:pPr/>
            <a:r>
              <a:t>Titolo Testo</a:t>
            </a:r>
          </a:p>
        </p:txBody>
      </p:sp>
      <p:sp>
        <p:nvSpPr>
          <p:cNvPr id="73" name="Corpo livello uno…"/>
          <p:cNvSpPr txBox="1"/>
          <p:nvPr>
            <p:ph type="body" sz="half" idx="1"/>
          </p:nvPr>
        </p:nvSpPr>
        <p:spPr>
          <a:xfrm>
            <a:off x="609478" y="1604519"/>
            <a:ext cx="5354284" cy="3976923"/>
          </a:xfrm>
          <a:prstGeom prst="rect">
            <a:avLst/>
          </a:prstGeom>
        </p:spPr>
        <p:txBody>
          <a:bodyPr anchor="t"/>
          <a:lstStyle/>
          <a:p>
            <a:pPr/>
            <a:r>
              <a:t>Corpo livello uno</a:t>
            </a:r>
          </a:p>
          <a:p>
            <a:pPr lvl="1"/>
            <a:r>
              <a:t>Corpo livello due</a:t>
            </a:r>
          </a:p>
          <a:p>
            <a:pPr lvl="2"/>
            <a:r>
              <a:t>Corpo livello tre</a:t>
            </a:r>
          </a:p>
          <a:p>
            <a:pPr lvl="3"/>
            <a:r>
              <a:t>Corpo livello quattro</a:t>
            </a:r>
          </a:p>
          <a:p>
            <a:pPr lvl="4"/>
            <a:r>
              <a:t>Corpo livello cinque</a:t>
            </a:r>
          </a:p>
        </p:txBody>
      </p:sp>
      <p:sp>
        <p:nvSpPr>
          <p:cNvPr id="74" name="PlaceHolder 4"/>
          <p:cNvSpPr/>
          <p:nvPr>
            <p:ph type="body" sz="quarter" idx="13"/>
          </p:nvPr>
        </p:nvSpPr>
        <p:spPr>
          <a:xfrm>
            <a:off x="6231959" y="3682079"/>
            <a:ext cx="5354283" cy="1896842"/>
          </a:xfrm>
          <a:prstGeom prst="rect">
            <a:avLst/>
          </a:prstGeom>
        </p:spPr>
        <p:txBody>
          <a:bodyPr anchor="t"/>
          <a:lstStyle/>
          <a:p>
            <a:pPr/>
          </a:p>
        </p:txBody>
      </p:sp>
      <p:sp>
        <p:nvSpPr>
          <p:cNvPr id="75" name="Numero diapositiva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Titolo Testo"/>
          <p:cNvSpPr txBox="1"/>
          <p:nvPr>
            <p:ph type="title"/>
          </p:nvPr>
        </p:nvSpPr>
        <p:spPr>
          <a:xfrm>
            <a:off x="609478" y="273598"/>
            <a:ext cx="10972082" cy="1144443"/>
          </a:xfrm>
          <a:prstGeom prst="rect">
            <a:avLst/>
          </a:prstGeom>
        </p:spPr>
        <p:txBody>
          <a:bodyPr>
            <a:normAutofit fontScale="100000" lnSpcReduction="0"/>
          </a:bodyPr>
          <a:lstStyle/>
          <a:p>
            <a:pPr/>
            <a:r>
              <a:t>Titolo Testo</a:t>
            </a:r>
          </a:p>
        </p:txBody>
      </p:sp>
      <p:sp>
        <p:nvSpPr>
          <p:cNvPr id="83" name="Corpo livello uno…"/>
          <p:cNvSpPr txBox="1"/>
          <p:nvPr>
            <p:ph type="body" sz="quarter" idx="1"/>
          </p:nvPr>
        </p:nvSpPr>
        <p:spPr>
          <a:xfrm>
            <a:off x="609478" y="1604519"/>
            <a:ext cx="5354284" cy="1896842"/>
          </a:xfrm>
          <a:prstGeom prst="rect">
            <a:avLst/>
          </a:prstGeom>
        </p:spPr>
        <p:txBody>
          <a:bodyPr anchor="t"/>
          <a:lstStyle/>
          <a:p>
            <a:pPr/>
            <a:r>
              <a:t>Corpo livello uno</a:t>
            </a:r>
          </a:p>
          <a:p>
            <a:pPr lvl="1"/>
            <a:r>
              <a:t>Corpo livello due</a:t>
            </a:r>
          </a:p>
          <a:p>
            <a:pPr lvl="2"/>
            <a:r>
              <a:t>Corpo livello tre</a:t>
            </a:r>
          </a:p>
          <a:p>
            <a:pPr lvl="3"/>
            <a:r>
              <a:t>Corpo livello quattro</a:t>
            </a:r>
          </a:p>
          <a:p>
            <a:pPr lvl="4"/>
            <a:r>
              <a:t>Corpo livello cinque</a:t>
            </a:r>
          </a:p>
        </p:txBody>
      </p:sp>
      <p:sp>
        <p:nvSpPr>
          <p:cNvPr id="84" name="PlaceHolder 4"/>
          <p:cNvSpPr/>
          <p:nvPr>
            <p:ph type="body" sz="half" idx="13"/>
          </p:nvPr>
        </p:nvSpPr>
        <p:spPr>
          <a:xfrm>
            <a:off x="609480" y="3682079"/>
            <a:ext cx="10972080" cy="1896842"/>
          </a:xfrm>
          <a:prstGeom prst="rect">
            <a:avLst/>
          </a:prstGeom>
        </p:spPr>
        <p:txBody>
          <a:bodyPr anchor="t"/>
          <a:lstStyle/>
          <a:p>
            <a:pPr/>
          </a:p>
        </p:txBody>
      </p:sp>
      <p:sp>
        <p:nvSpPr>
          <p:cNvPr id="85" name="Numero diapositiva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rpo livello uno…"/>
          <p:cNvSpPr txBox="1"/>
          <p:nvPr>
            <p:ph type="body" idx="1"/>
          </p:nvPr>
        </p:nvSpPr>
        <p:spPr>
          <a:xfrm>
            <a:off x="609478" y="273598"/>
            <a:ext cx="10972082" cy="530640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 anchor="ctr">
            <a:normAutofit fontScale="100000" lnSpcReduction="0"/>
          </a:bodyPr>
          <a:lstStyle/>
          <a:p>
            <a:pPr/>
            <a:r>
              <a:t>Corpo livello uno</a:t>
            </a:r>
          </a:p>
          <a:p>
            <a:pPr lvl="1"/>
            <a:r>
              <a:t>Corpo livello due</a:t>
            </a:r>
          </a:p>
          <a:p>
            <a:pPr lvl="2"/>
            <a:r>
              <a:t>Corpo livello tre</a:t>
            </a:r>
          </a:p>
          <a:p>
            <a:pPr lvl="3"/>
            <a:r>
              <a:t>Corpo livello quattro</a:t>
            </a:r>
          </a:p>
          <a:p>
            <a:pPr lvl="4"/>
            <a:r>
              <a:t>Corpo livello cinque</a:t>
            </a:r>
          </a:p>
        </p:txBody>
      </p:sp>
      <p:sp>
        <p:nvSpPr>
          <p:cNvPr id="3" name="Titolo Testo"/>
          <p:cNvSpPr txBox="1"/>
          <p:nvPr>
            <p:ph type="title"/>
          </p:nvPr>
        </p:nvSpPr>
        <p:spPr>
          <a:xfrm>
            <a:off x="1826683" y="1371600"/>
            <a:ext cx="9753601" cy="46513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 anchor="ctr"/>
          <a:lstStyle/>
          <a:p>
            <a:pPr/>
            <a:r>
              <a:t>Titolo Testo</a:t>
            </a:r>
          </a:p>
        </p:txBody>
      </p:sp>
      <p:sp>
        <p:nvSpPr>
          <p:cNvPr id="4" name="Numero diapositiva"/>
          <p:cNvSpPr txBox="1"/>
          <p:nvPr>
            <p:ph type="sldNum" sz="quarter" idx="2"/>
          </p:nvPr>
        </p:nvSpPr>
        <p:spPr>
          <a:xfrm>
            <a:off x="8463946" y="6224224"/>
            <a:ext cx="273654" cy="264253"/>
          </a:xfrm>
          <a:prstGeom prst="rect">
            <a:avLst/>
          </a:prstGeom>
          <a:ln w="12700">
            <a:miter lim="400000"/>
          </a:ln>
        </p:spPr>
        <p:txBody>
          <a:bodyPr wrap="none" lIns="45718" tIns="45718" rIns="45718" bIns="45718" anchor="ctr">
            <a:spAutoFit/>
          </a:bodyPr>
          <a:lstStyle>
            <a:lvl1pPr algn="r">
              <a:defRPr sz="1200"/>
            </a:lvl1pPr>
          </a:lstStyle>
          <a:p>
            <a:pPr/>
            <a:fld id="{86CB4B4D-7CA3-9044-876B-883B54F8677D}" type="slidenum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</p:sldLayoutIdLst>
  <p:transition xmlns:p14="http://schemas.microsoft.com/office/powerpoint/2010/main" spd="med" advClick="1"/>
  <p:txStyles>
    <p:titleStyle>
      <a:lvl1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Arial"/>
        </a:defRPr>
      </a:lvl1pPr>
      <a:lvl2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Arial"/>
        </a:defRPr>
      </a:lvl2pPr>
      <a:lvl3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Arial"/>
        </a:defRPr>
      </a:lvl3pPr>
      <a:lvl4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Arial"/>
        </a:defRPr>
      </a:lvl4pPr>
      <a:lvl5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Arial"/>
        </a:defRPr>
      </a:lvl5pPr>
      <a:lvl6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Arial"/>
        </a:defRPr>
      </a:lvl6pPr>
      <a:lvl7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Arial"/>
        </a:defRPr>
      </a:lvl7pPr>
      <a:lvl8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Arial"/>
        </a:defRPr>
      </a:lvl8pPr>
      <a:lvl9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Arial"/>
        </a:defRPr>
      </a:lvl9pPr>
    </p:titleStyle>
    <p:bodyStyle>
      <a:lvl1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Pct val="45000"/>
        <a:buFont typeface="Helvetica"/>
        <a:buChar char="l"/>
        <a:tabLst/>
        <a:defRPr b="0" baseline="0" cap="none" i="0" spc="0" strike="noStrike" sz="18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Arial"/>
        </a:defRPr>
      </a:lvl1pPr>
      <a:lvl2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 typeface="Helvetica"/>
        <a:buNone/>
        <a:tabLst/>
        <a:defRPr b="0" baseline="0" cap="none" i="0" spc="0" strike="noStrike" sz="18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Arial"/>
        </a:defRPr>
      </a:lvl2pPr>
      <a:lvl3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 typeface="Helvetica"/>
        <a:buNone/>
        <a:tabLst/>
        <a:defRPr b="0" baseline="0" cap="none" i="0" spc="0" strike="noStrike" sz="18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Arial"/>
        </a:defRPr>
      </a:lvl3pPr>
      <a:lvl4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 typeface="Helvetica"/>
        <a:buNone/>
        <a:tabLst/>
        <a:defRPr b="0" baseline="0" cap="none" i="0" spc="0" strike="noStrike" sz="18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Arial"/>
        </a:defRPr>
      </a:lvl4pPr>
      <a:lvl5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 typeface="Helvetica"/>
        <a:buNone/>
        <a:tabLst/>
        <a:defRPr b="0" baseline="0" cap="none" i="0" spc="0" strike="noStrike" sz="18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Arial"/>
        </a:defRPr>
      </a:lvl5pPr>
      <a:lvl6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 typeface="Helvetica"/>
        <a:buNone/>
        <a:tabLst/>
        <a:defRPr b="0" baseline="0" cap="none" i="0" spc="0" strike="noStrike" sz="18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Arial"/>
        </a:defRPr>
      </a:lvl6pPr>
      <a:lvl7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 typeface="Helvetica"/>
        <a:buNone/>
        <a:tabLst/>
        <a:defRPr b="0" baseline="0" cap="none" i="0" spc="0" strike="noStrike" sz="18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Arial"/>
        </a:defRPr>
      </a:lvl7pPr>
      <a:lvl8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 typeface="Helvetica"/>
        <a:buNone/>
        <a:tabLst/>
        <a:defRPr b="0" baseline="0" cap="none" i="0" spc="0" strike="noStrike" sz="18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Arial"/>
        </a:defRPr>
      </a:lvl8pPr>
      <a:lvl9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 typeface="Helvetica"/>
        <a:buNone/>
        <a:tabLst/>
        <a:defRPr b="0" baseline="0" cap="none" i="0" spc="0" strike="noStrike" sz="18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Arial"/>
        </a:defRPr>
      </a:lvl9pPr>
    </p:bodyStyle>
    <p:otherStyle>
      <a:lvl1pPr marL="0" marR="0" indent="0" algn="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1pPr>
      <a:lvl2pPr marL="0" marR="0" indent="0" algn="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2pPr>
      <a:lvl3pPr marL="0" marR="0" indent="0" algn="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3pPr>
      <a:lvl4pPr marL="0" marR="0" indent="0" algn="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4pPr>
      <a:lvl5pPr marL="0" marR="0" indent="0" algn="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5pPr>
      <a:lvl6pPr marL="0" marR="0" indent="0" algn="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6pPr>
      <a:lvl7pPr marL="0" marR="0" indent="0" algn="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7pPr>
      <a:lvl8pPr marL="0" marR="0" indent="0" algn="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8pPr>
      <a:lvl9pPr marL="0" marR="0" indent="0" algn="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9pPr>
    </p:otherStyle>
  </p:txStyles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3" Type="http://schemas.openxmlformats.org/officeDocument/2006/relationships/image" Target="../media/image3.png"/></Relationships>

</file>

<file path=ppt/slides/_rels/slide1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png"/></Relationships>

</file>

<file path=ppt/slides/_rels/slide1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png"/></Relationships>

</file>

<file path=ppt/slides/_rels/slide1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3" Type="http://schemas.openxmlformats.org/officeDocument/2006/relationships/image" Target="../media/image7.jpeg"/><Relationship Id="rId4" Type="http://schemas.openxmlformats.org/officeDocument/2006/relationships/image" Target="../media/image6.png"/></Relationships>

</file>

<file path=ppt/slides/_rels/slide1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3" Type="http://schemas.openxmlformats.org/officeDocument/2006/relationships/image" Target="../media/image8.jpeg"/></Relationships>

</file>

<file path=ppt/slides/_rels/slide1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png"/></Relationships>

</file>

<file path=ppt/slides/_rels/slide1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3" Type="http://schemas.openxmlformats.org/officeDocument/2006/relationships/image" Target="../media/image7.png"/></Relationships>

</file>

<file path=ppt/slides/_rels/slide1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3" Type="http://schemas.openxmlformats.org/officeDocument/2006/relationships/image" Target="../media/image4.png"/><Relationship Id="rId4" Type="http://schemas.openxmlformats.org/officeDocument/2006/relationships/image" Target="../media/image1.tif"/></Relationships>

</file>

<file path=ppt/slides/_rels/slide1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3" Type="http://schemas.openxmlformats.org/officeDocument/2006/relationships/image" Target="../media/image2.tif"/></Relationships>

</file>

<file path=ppt/slides/_rels/slide1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3" Type="http://schemas.openxmlformats.org/officeDocument/2006/relationships/image" Target="../media/image8.png"/><Relationship Id="rId4" Type="http://schemas.openxmlformats.org/officeDocument/2006/relationships/image" Target="../media/image9.png"/></Relationships>

</file>

<file path=ppt/slides/_rels/slide1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3" Type="http://schemas.openxmlformats.org/officeDocument/2006/relationships/image" Target="../media/image4.png"/><Relationship Id="rId4" Type="http://schemas.openxmlformats.org/officeDocument/2006/relationships/image" Target="../media/image3.tif"/><Relationship Id="rId5" Type="http://schemas.openxmlformats.org/officeDocument/2006/relationships/image" Target="../media/image4.tif"/><Relationship Id="rId6" Type="http://schemas.openxmlformats.org/officeDocument/2006/relationships/image" Target="../media/image5.tif"/><Relationship Id="rId7" Type="http://schemas.openxmlformats.org/officeDocument/2006/relationships/image" Target="../media/image6.tif"/><Relationship Id="rId8" Type="http://schemas.openxmlformats.org/officeDocument/2006/relationships/image" Target="../media/image7.tif"/></Relationships>
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3" Type="http://schemas.openxmlformats.org/officeDocument/2006/relationships/image" Target="../media/image4.png"/><Relationship Id="rId4" Type="http://schemas.openxmlformats.org/officeDocument/2006/relationships/image" Target="../media/image1.jpeg"/></Relationships>

</file>

<file path=ppt/slides/_rels/slide2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3" Type="http://schemas.openxmlformats.org/officeDocument/2006/relationships/image" Target="../media/image10.png"/></Relationships>

</file>

<file path=ppt/slides/_rels/slide2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3" Type="http://schemas.openxmlformats.org/officeDocument/2006/relationships/image" Target="../media/image8.tif"/><Relationship Id="rId4" Type="http://schemas.openxmlformats.org/officeDocument/2006/relationships/image" Target="../media/image9.tif"/><Relationship Id="rId5" Type="http://schemas.openxmlformats.org/officeDocument/2006/relationships/image" Target="../media/image10.tif"/></Relationships>

</file>

<file path=ppt/slides/_rels/slide2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3" Type="http://schemas.openxmlformats.org/officeDocument/2006/relationships/image" Target="../media/image11.png"/><Relationship Id="rId4" Type="http://schemas.openxmlformats.org/officeDocument/2006/relationships/image" Target="../media/image12.png"/></Relationships>

</file>

<file path=ppt/slides/_rels/slide2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png"/></Relationships>

</file>

<file path=ppt/slides/_rels/slide2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3" Type="http://schemas.openxmlformats.org/officeDocument/2006/relationships/image" Target="../media/image11.tif"/><Relationship Id="rId4" Type="http://schemas.openxmlformats.org/officeDocument/2006/relationships/image" Target="../media/image12.tif"/></Relationships>

</file>

<file path=ppt/slides/_rels/slide2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3" Type="http://schemas.openxmlformats.org/officeDocument/2006/relationships/image" Target="../media/image13.png"/></Relationships>

</file>

<file path=ppt/slides/_rels/slide2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3" Type="http://schemas.openxmlformats.org/officeDocument/2006/relationships/image" Target="../media/image9.jpeg"/></Relationships>

</file>

<file path=ppt/slides/_rels/slide2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3" Type="http://schemas.openxmlformats.org/officeDocument/2006/relationships/image" Target="../media/image10.jpeg"/></Relationships>

</file>

<file path=ppt/slides/_rels/slide2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3" Type="http://schemas.openxmlformats.org/officeDocument/2006/relationships/image" Target="../media/image11.jpeg"/></Relationships>

</file>

<file path=ppt/slides/_rels/slide2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3" Type="http://schemas.openxmlformats.org/officeDocument/2006/relationships/image" Target="../media/image14.png"/></Relationships>

</file>

<file path=ppt/slides/_rels/slide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3" Type="http://schemas.openxmlformats.org/officeDocument/2006/relationships/image" Target="../media/image4.png"/></Relationships>

</file>

<file path=ppt/slides/_rels/slide3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3" Type="http://schemas.openxmlformats.org/officeDocument/2006/relationships/image" Target="../media/image15.png"/></Relationships>

</file>

<file path=ppt/slides/_rels/slide3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3" Type="http://schemas.openxmlformats.org/officeDocument/2006/relationships/image" Target="../media/image16.png"/><Relationship Id="rId4" Type="http://schemas.openxmlformats.org/officeDocument/2006/relationships/image" Target="../media/image17.png"/></Relationships>

</file>

<file path=ppt/slides/_rels/slide3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3" Type="http://schemas.openxmlformats.org/officeDocument/2006/relationships/image" Target="../media/image18.png"/><Relationship Id="rId4" Type="http://schemas.openxmlformats.org/officeDocument/2006/relationships/image" Target="../media/image19.png"/></Relationships>

</file>

<file path=ppt/slides/_rels/slide3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3" Type="http://schemas.openxmlformats.org/officeDocument/2006/relationships/image" Target="../media/image12.jpeg"/><Relationship Id="rId4" Type="http://schemas.openxmlformats.org/officeDocument/2006/relationships/image" Target="../media/image13.jpeg"/><Relationship Id="rId5" Type="http://schemas.openxmlformats.org/officeDocument/2006/relationships/image" Target="../media/image14.jpeg"/><Relationship Id="rId6" Type="http://schemas.openxmlformats.org/officeDocument/2006/relationships/image" Target="../media/image15.jpeg"/><Relationship Id="rId7" Type="http://schemas.openxmlformats.org/officeDocument/2006/relationships/image" Target="../media/image16.jpeg"/><Relationship Id="rId8" Type="http://schemas.openxmlformats.org/officeDocument/2006/relationships/image" Target="../media/image20.png"/><Relationship Id="rId9" Type="http://schemas.openxmlformats.org/officeDocument/2006/relationships/image" Target="../media/image21.png"/><Relationship Id="rId10" Type="http://schemas.openxmlformats.org/officeDocument/2006/relationships/image" Target="../media/image22.png"/></Relationships>

</file>

<file path=ppt/slides/_rels/slide3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png"/></Relationships>

</file>

<file path=ppt/slides/_rels/slide3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7.jpeg"/><Relationship Id="rId3" Type="http://schemas.openxmlformats.org/officeDocument/2006/relationships/image" Target="../media/image18.jpeg"/><Relationship Id="rId4" Type="http://schemas.openxmlformats.org/officeDocument/2006/relationships/image" Target="../media/image23.png"/><Relationship Id="rId5" Type="http://schemas.openxmlformats.org/officeDocument/2006/relationships/image" Target="../media/image4.png"/><Relationship Id="rId6" Type="http://schemas.openxmlformats.org/officeDocument/2006/relationships/image" Target="../media/image3.png"/></Relationships>

</file>

<file path=ppt/slides/_rels/slide3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3" Type="http://schemas.openxmlformats.org/officeDocument/2006/relationships/image" Target="../media/image3.png"/></Relationships>

</file>

<file path=ppt/slides/_rels/slide3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png"/></Relationships>

</file>

<file path=ppt/slides/_rels/slide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3" Type="http://schemas.openxmlformats.org/officeDocument/2006/relationships/image" Target="../media/image4.png"/><Relationship Id="rId4" Type="http://schemas.openxmlformats.org/officeDocument/2006/relationships/image" Target="../media/image2.jpeg"/></Relationships>

</file>

<file path=ppt/slides/_rels/slide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3" Type="http://schemas.openxmlformats.org/officeDocument/2006/relationships/image" Target="../media/image3.jpeg"/></Relationships>

</file>

<file path=ppt/slides/_rels/slide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3" Type="http://schemas.openxmlformats.org/officeDocument/2006/relationships/image" Target="../media/image4.png"/></Relationships>

</file>

<file path=ppt/slides/_rels/slide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3" Type="http://schemas.openxmlformats.org/officeDocument/2006/relationships/image" Target="../media/image5.png"/><Relationship Id="rId4" Type="http://schemas.openxmlformats.org/officeDocument/2006/relationships/image" Target="../media/image4.jpeg"/></Relationships>

</file>

<file path=ppt/slides/_rels/slide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3" Type="http://schemas.openxmlformats.org/officeDocument/2006/relationships/image" Target="../media/image4.png"/></Relationships>

</file>

<file path=ppt/slides/_rels/slide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3" Type="http://schemas.openxmlformats.org/officeDocument/2006/relationships/image" Target="../media/image5.jpeg"/><Relationship Id="rId4" Type="http://schemas.openxmlformats.org/officeDocument/2006/relationships/image" Target="../media/image6.jpeg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solidFill>
          <a:srgbClr val="7BA0CD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6" name="Picture 4" descr="Picture 4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8907839" y="254159"/>
            <a:ext cx="1550522" cy="536763"/>
          </a:xfrm>
          <a:prstGeom prst="rect">
            <a:avLst/>
          </a:prstGeom>
          <a:ln w="12700">
            <a:miter lim="400000"/>
          </a:ln>
        </p:spPr>
      </p:pic>
      <p:sp>
        <p:nvSpPr>
          <p:cNvPr id="127" name="CustomShape 2"/>
          <p:cNvSpPr txBox="1"/>
          <p:nvPr>
            <p:ph type="sldNum" sz="quarter" idx="4294967295"/>
          </p:nvPr>
        </p:nvSpPr>
        <p:spPr>
          <a:xfrm>
            <a:off x="10185479" y="6450638"/>
            <a:ext cx="189338" cy="369399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4999" tIns="44999" rIns="44999" bIns="44999"/>
          <a:lstStyle>
            <a:lvl1pPr algn="l">
              <a:defRPr sz="1800">
                <a:solidFill>
                  <a:srgbClr val="8B8B8B"/>
                </a:solidFill>
                <a:latin typeface="Hoefler Text"/>
                <a:ea typeface="Hoefler Text"/>
                <a:cs typeface="Hoefler Text"/>
                <a:sym typeface="Hoefler Text"/>
              </a:defRPr>
            </a:lvl1pPr>
          </a:lstStyle>
          <a:p>
            <a:pPr/>
            <a:fld id="{86CB4B4D-7CA3-9044-876B-883B54F8677D}" type="slidenum"/>
          </a:p>
        </p:txBody>
      </p:sp>
      <p:sp>
        <p:nvSpPr>
          <p:cNvPr id="128" name="Line 3"/>
          <p:cNvSpPr/>
          <p:nvPr/>
        </p:nvSpPr>
        <p:spPr>
          <a:xfrm>
            <a:off x="1610998" y="860400"/>
            <a:ext cx="8808124" cy="1"/>
          </a:xfrm>
          <a:prstGeom prst="line">
            <a:avLst/>
          </a:prstGeom>
          <a:ln w="25560">
            <a:solidFill>
              <a:srgbClr val="B15065"/>
            </a:solidFill>
          </a:ln>
        </p:spPr>
        <p:txBody>
          <a:bodyPr lIns="45718" tIns="45718" rIns="45718" bIns="45718"/>
          <a:lstStyle/>
          <a:p>
            <a:pPr/>
          </a:p>
        </p:txBody>
      </p:sp>
      <p:sp>
        <p:nvSpPr>
          <p:cNvPr id="129" name="Line 4"/>
          <p:cNvSpPr/>
          <p:nvPr/>
        </p:nvSpPr>
        <p:spPr>
          <a:xfrm>
            <a:off x="1650599" y="6469919"/>
            <a:ext cx="8808123" cy="1"/>
          </a:xfrm>
          <a:prstGeom prst="line">
            <a:avLst/>
          </a:prstGeom>
          <a:ln w="25560">
            <a:solidFill>
              <a:srgbClr val="B15065"/>
            </a:solidFill>
          </a:ln>
        </p:spPr>
        <p:txBody>
          <a:bodyPr lIns="45718" tIns="45718" rIns="45718" bIns="45718"/>
          <a:lstStyle/>
          <a:p>
            <a:pPr/>
          </a:p>
        </p:txBody>
      </p:sp>
      <p:sp>
        <p:nvSpPr>
          <p:cNvPr id="130" name="CustomShape 5"/>
          <p:cNvSpPr txBox="1"/>
          <p:nvPr/>
        </p:nvSpPr>
        <p:spPr>
          <a:xfrm>
            <a:off x="1558438" y="127798"/>
            <a:ext cx="5932421" cy="53449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4999" tIns="44999" rIns="44999" bIns="44999">
            <a:spAutoFit/>
          </a:bodyPr>
          <a:lstStyle>
            <a:lvl1pPr>
              <a:defRPr sz="2800">
                <a:solidFill>
                  <a:srgbClr val="B15065"/>
                </a:solidFill>
                <a:latin typeface="Calibri"/>
                <a:ea typeface="Calibri"/>
                <a:cs typeface="Calibri"/>
                <a:sym typeface="Calibri"/>
              </a:defRPr>
            </a:lvl1pPr>
          </a:lstStyle>
          <a:p>
            <a:pPr/>
            <a:r>
              <a:t>EUROPEAN SCHOOL OF PROLOTHERAPY </a:t>
            </a:r>
          </a:p>
        </p:txBody>
      </p:sp>
      <p:sp>
        <p:nvSpPr>
          <p:cNvPr id="131" name="CustomShape 6"/>
          <p:cNvSpPr txBox="1"/>
          <p:nvPr/>
        </p:nvSpPr>
        <p:spPr>
          <a:xfrm>
            <a:off x="1611359" y="525830"/>
            <a:ext cx="2300042" cy="269181"/>
          </a:xfrm>
          <a:prstGeom prst="rect">
            <a:avLst/>
          </a:prstGeom>
          <a:ln w="12700">
            <a:miter lim="400000"/>
          </a:ln>
          <a:effectLst>
            <a:outerShdw sx="100000" sy="100000" kx="0" ky="0" algn="b" rotWithShape="0" blurRad="1257300" dist="230666" dir="5400000">
              <a:srgbClr val="000000"/>
            </a:outerShdw>
          </a:effectLst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26640" tIns="26640" rIns="26640" bIns="26640" anchor="ctr">
            <a:spAutoFit/>
          </a:bodyPr>
          <a:lstStyle>
            <a:lvl1pPr>
              <a:defRPr sz="1400">
                <a:latin typeface="Calibri"/>
                <a:ea typeface="Calibri"/>
                <a:cs typeface="Calibri"/>
                <a:sym typeface="Calibri"/>
              </a:defRPr>
            </a:lvl1pPr>
          </a:lstStyle>
          <a:p>
            <a:pPr/>
            <a:r>
              <a:t>Regeneration Medicine</a:t>
            </a:r>
          </a:p>
        </p:txBody>
      </p:sp>
      <p:sp>
        <p:nvSpPr>
          <p:cNvPr id="132" name="CustomShape 7"/>
          <p:cNvSpPr txBox="1"/>
          <p:nvPr/>
        </p:nvSpPr>
        <p:spPr>
          <a:xfrm>
            <a:off x="2795759" y="860758"/>
            <a:ext cx="6725881" cy="102777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4999" tIns="44999" rIns="44999" bIns="44999">
            <a:spAutoFit/>
          </a:bodyPr>
          <a:lstStyle>
            <a:lvl1pPr algn="ctr">
              <a:defRPr sz="6600">
                <a:solidFill>
                  <a:srgbClr val="002060"/>
                </a:solidFill>
              </a:defRPr>
            </a:lvl1pPr>
          </a:lstStyle>
          <a:p>
            <a:pPr/>
            <a:r>
              <a:t>Prolotherapy</a:t>
            </a:r>
          </a:p>
        </p:txBody>
      </p:sp>
      <p:sp>
        <p:nvSpPr>
          <p:cNvPr id="133" name="Dr. Stephen Cavallino M.D.…"/>
          <p:cNvSpPr txBox="1"/>
          <p:nvPr/>
        </p:nvSpPr>
        <p:spPr>
          <a:xfrm>
            <a:off x="3641422" y="5528302"/>
            <a:ext cx="5034555" cy="88406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8" tIns="45718" rIns="45718" bIns="45718">
            <a:spAutoFit/>
          </a:bodyPr>
          <a:lstStyle/>
          <a:p>
            <a:pPr algn="ctr">
              <a:defRPr>
                <a:solidFill>
                  <a:srgbClr val="000D50">
                    <a:alpha val="96024"/>
                  </a:srgbClr>
                </a:solidFill>
              </a:defRPr>
            </a:pPr>
            <a:r>
              <a:t>Dr. Stephen Cavallino M.D.</a:t>
            </a:r>
          </a:p>
          <a:p>
            <a:pPr algn="ctr">
              <a:defRPr>
                <a:solidFill>
                  <a:srgbClr val="000D50">
                    <a:alpha val="96024"/>
                  </a:srgbClr>
                </a:solidFill>
              </a:defRPr>
            </a:pPr>
            <a:r>
              <a:t>Director of the European School of Prolotherapy</a:t>
            </a:r>
          </a:p>
          <a:p>
            <a:pPr algn="ctr">
              <a:defRPr>
                <a:solidFill>
                  <a:srgbClr val="000D50">
                    <a:alpha val="96024"/>
                  </a:srgbClr>
                </a:solidFill>
              </a:defRPr>
            </a:pPr>
            <a:r>
              <a:t>Board Certified in Emergency Medicine </a:t>
            </a:r>
          </a:p>
        </p:txBody>
      </p:sp>
      <p:pic>
        <p:nvPicPr>
          <p:cNvPr id="134" name="Immagine 10" descr="Immagine 10"/>
          <p:cNvPicPr>
            <a:picLocks noChangeAspect="0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3421089" y="1795290"/>
            <a:ext cx="5932421" cy="373974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lt" backwards="0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132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solidFill>
          <a:srgbClr val="7BA0CD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1" name="Picture 4" descr="Picture 4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8907839" y="254159"/>
            <a:ext cx="1550522" cy="536763"/>
          </a:xfrm>
          <a:prstGeom prst="rect">
            <a:avLst/>
          </a:prstGeom>
          <a:ln w="12700">
            <a:miter lim="400000"/>
          </a:ln>
        </p:spPr>
      </p:pic>
      <p:sp>
        <p:nvSpPr>
          <p:cNvPr id="222" name="CustomShape 1"/>
          <p:cNvSpPr txBox="1"/>
          <p:nvPr/>
        </p:nvSpPr>
        <p:spPr>
          <a:xfrm>
            <a:off x="1611359" y="6468998"/>
            <a:ext cx="2300042" cy="332681"/>
          </a:xfrm>
          <a:prstGeom prst="rect">
            <a:avLst/>
          </a:prstGeom>
          <a:ln w="12700">
            <a:miter lim="400000"/>
          </a:ln>
          <a:effectLst>
            <a:outerShdw sx="100000" sy="100000" kx="0" ky="0" algn="b" rotWithShape="0" blurRad="1257300" dist="230666" dir="5400000">
              <a:srgbClr val="000000"/>
            </a:outerShdw>
          </a:effectLst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26640" tIns="26640" rIns="26640" bIns="26640" anchor="ctr">
            <a:spAutoFit/>
          </a:bodyPr>
          <a:lstStyle/>
          <a:p>
            <a:pPr>
              <a:defRPr sz="1400">
                <a:latin typeface="Calibri"/>
                <a:ea typeface="Calibri"/>
                <a:cs typeface="Calibri"/>
                <a:sym typeface="Calibri"/>
              </a:defRPr>
            </a:pPr>
            <a:r>
              <a:t>Dr. Stephen Cavallino M.D</a:t>
            </a:r>
            <a:r>
              <a:rPr sz="1800">
                <a:latin typeface="Hoefler Text"/>
                <a:ea typeface="Hoefler Text"/>
                <a:cs typeface="Hoefler Text"/>
                <a:sym typeface="Hoefler Text"/>
              </a:rPr>
              <a:t>. </a:t>
            </a:r>
          </a:p>
        </p:txBody>
      </p:sp>
      <p:sp>
        <p:nvSpPr>
          <p:cNvPr id="223" name="CustomShape 2"/>
          <p:cNvSpPr txBox="1"/>
          <p:nvPr>
            <p:ph type="sldNum" sz="quarter" idx="4294967295"/>
          </p:nvPr>
        </p:nvSpPr>
        <p:spPr>
          <a:xfrm>
            <a:off x="10185479" y="6450640"/>
            <a:ext cx="325584" cy="369399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4999" tIns="44999" rIns="44999" bIns="44999"/>
          <a:lstStyle>
            <a:lvl1pPr algn="l">
              <a:defRPr sz="1800">
                <a:solidFill>
                  <a:srgbClr val="8B8B8B"/>
                </a:solidFill>
                <a:latin typeface="Hoefler Text"/>
                <a:ea typeface="Hoefler Text"/>
                <a:cs typeface="Hoefler Text"/>
                <a:sym typeface="Hoefler Text"/>
              </a:defRPr>
            </a:lvl1pPr>
          </a:lstStyle>
          <a:p>
            <a:pPr/>
            <a:fld id="{86CB4B4D-7CA3-9044-876B-883B54F8677D}" type="slidenum"/>
          </a:p>
        </p:txBody>
      </p:sp>
      <p:sp>
        <p:nvSpPr>
          <p:cNvPr id="224" name="Line 3"/>
          <p:cNvSpPr/>
          <p:nvPr/>
        </p:nvSpPr>
        <p:spPr>
          <a:xfrm>
            <a:off x="1610998" y="860400"/>
            <a:ext cx="8808124" cy="1"/>
          </a:xfrm>
          <a:prstGeom prst="line">
            <a:avLst/>
          </a:prstGeom>
          <a:ln w="25560">
            <a:solidFill>
              <a:srgbClr val="B15065"/>
            </a:solidFill>
          </a:ln>
        </p:spPr>
        <p:txBody>
          <a:bodyPr lIns="45718" tIns="45718" rIns="45718" bIns="45718"/>
          <a:lstStyle/>
          <a:p>
            <a:pPr/>
          </a:p>
        </p:txBody>
      </p:sp>
      <p:sp>
        <p:nvSpPr>
          <p:cNvPr id="225" name="Line 4"/>
          <p:cNvSpPr/>
          <p:nvPr/>
        </p:nvSpPr>
        <p:spPr>
          <a:xfrm>
            <a:off x="1650599" y="6469919"/>
            <a:ext cx="8808123" cy="1"/>
          </a:xfrm>
          <a:prstGeom prst="line">
            <a:avLst/>
          </a:prstGeom>
          <a:ln w="25560">
            <a:solidFill>
              <a:srgbClr val="B15065"/>
            </a:solidFill>
          </a:ln>
        </p:spPr>
        <p:txBody>
          <a:bodyPr lIns="45718" tIns="45718" rIns="45718" bIns="45718"/>
          <a:lstStyle/>
          <a:p>
            <a:pPr/>
          </a:p>
        </p:txBody>
      </p:sp>
      <p:sp>
        <p:nvSpPr>
          <p:cNvPr id="226" name="CustomShape 5"/>
          <p:cNvSpPr txBox="1"/>
          <p:nvPr/>
        </p:nvSpPr>
        <p:spPr>
          <a:xfrm>
            <a:off x="1558438" y="127798"/>
            <a:ext cx="5932421" cy="53449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4999" tIns="44999" rIns="44999" bIns="44999">
            <a:spAutoFit/>
          </a:bodyPr>
          <a:lstStyle>
            <a:lvl1pPr>
              <a:defRPr sz="2800">
                <a:solidFill>
                  <a:srgbClr val="B15065"/>
                </a:solidFill>
                <a:latin typeface="Calibri"/>
                <a:ea typeface="Calibri"/>
                <a:cs typeface="Calibri"/>
                <a:sym typeface="Calibri"/>
              </a:defRPr>
            </a:lvl1pPr>
          </a:lstStyle>
          <a:p>
            <a:pPr/>
            <a:r>
              <a:t>EUROPEAN SCHOOL OF PROLOTHERAPY </a:t>
            </a:r>
          </a:p>
        </p:txBody>
      </p:sp>
      <p:sp>
        <p:nvSpPr>
          <p:cNvPr id="227" name="CustomShape 6"/>
          <p:cNvSpPr txBox="1"/>
          <p:nvPr/>
        </p:nvSpPr>
        <p:spPr>
          <a:xfrm>
            <a:off x="1611359" y="525830"/>
            <a:ext cx="2300042" cy="269181"/>
          </a:xfrm>
          <a:prstGeom prst="rect">
            <a:avLst/>
          </a:prstGeom>
          <a:ln w="12700">
            <a:miter lim="400000"/>
          </a:ln>
          <a:effectLst>
            <a:outerShdw sx="100000" sy="100000" kx="0" ky="0" algn="b" rotWithShape="0" blurRad="1257300" dist="230666" dir="5400000">
              <a:srgbClr val="000000"/>
            </a:outerShdw>
          </a:effectLst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26640" tIns="26640" rIns="26640" bIns="26640" anchor="ctr">
            <a:spAutoFit/>
          </a:bodyPr>
          <a:lstStyle>
            <a:lvl1pPr>
              <a:defRPr sz="1400">
                <a:latin typeface="Calibri"/>
                <a:ea typeface="Calibri"/>
                <a:cs typeface="Calibri"/>
                <a:sym typeface="Calibri"/>
              </a:defRPr>
            </a:lvl1pPr>
          </a:lstStyle>
          <a:p>
            <a:pPr/>
            <a:r>
              <a:t>Regeneration Medicine</a:t>
            </a:r>
          </a:p>
        </p:txBody>
      </p:sp>
      <p:sp>
        <p:nvSpPr>
          <p:cNvPr id="228" name="CustomShape 7"/>
          <p:cNvSpPr txBox="1"/>
          <p:nvPr/>
        </p:nvSpPr>
        <p:spPr>
          <a:xfrm>
            <a:off x="701640" y="1218959"/>
            <a:ext cx="10823400" cy="458579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4999" tIns="44999" rIns="44999" bIns="44999">
            <a:spAutoFit/>
          </a:bodyPr>
          <a:lstStyle/>
          <a:p>
            <a:pPr algn="ctr">
              <a:defRPr sz="480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defRPr>
            </a:pPr>
            <a:r>
              <a:t>WHAT IS BIOTENSEGRITY? </a:t>
            </a:r>
          </a:p>
          <a:p>
            <a:pPr algn="ctr">
              <a:defRPr sz="480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defRPr>
            </a:pPr>
            <a:r>
              <a:t>DR. LEVIN ONE OF THE MOST RESPECTED PHYSICIANS  IN UNDERSTANDING TENSEGRITY, SAY’S «OUR BODY IS FULL OF BIO-TENSEGRITY AND WE NEED TO UNDERSTAND IT» .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solidFill>
          <a:srgbClr val="7BA0CD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0" name="Picture 4" descr="Picture 4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8907839" y="254159"/>
            <a:ext cx="1550522" cy="536763"/>
          </a:xfrm>
          <a:prstGeom prst="rect">
            <a:avLst/>
          </a:prstGeom>
          <a:ln w="12700">
            <a:miter lim="400000"/>
          </a:ln>
        </p:spPr>
      </p:pic>
      <p:sp>
        <p:nvSpPr>
          <p:cNvPr id="231" name="CustomShape 1"/>
          <p:cNvSpPr txBox="1"/>
          <p:nvPr/>
        </p:nvSpPr>
        <p:spPr>
          <a:xfrm>
            <a:off x="1611359" y="6468998"/>
            <a:ext cx="2300042" cy="332681"/>
          </a:xfrm>
          <a:prstGeom prst="rect">
            <a:avLst/>
          </a:prstGeom>
          <a:ln w="12700">
            <a:miter lim="400000"/>
          </a:ln>
          <a:effectLst>
            <a:outerShdw sx="100000" sy="100000" kx="0" ky="0" algn="b" rotWithShape="0" blurRad="1257300" dist="230666" dir="5400000">
              <a:srgbClr val="000000"/>
            </a:outerShdw>
          </a:effectLst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26640" tIns="26640" rIns="26640" bIns="26640" anchor="ctr">
            <a:spAutoFit/>
          </a:bodyPr>
          <a:lstStyle/>
          <a:p>
            <a:pPr>
              <a:defRPr sz="1400">
                <a:latin typeface="Calibri"/>
                <a:ea typeface="Calibri"/>
                <a:cs typeface="Calibri"/>
                <a:sym typeface="Calibri"/>
              </a:defRPr>
            </a:pPr>
            <a:r>
              <a:t>Dr. Stephen Cavallino M.D</a:t>
            </a:r>
            <a:r>
              <a:rPr sz="1800">
                <a:latin typeface="Hoefler Text"/>
                <a:ea typeface="Hoefler Text"/>
                <a:cs typeface="Hoefler Text"/>
                <a:sym typeface="Hoefler Text"/>
              </a:rPr>
              <a:t>. </a:t>
            </a:r>
          </a:p>
        </p:txBody>
      </p:sp>
      <p:sp>
        <p:nvSpPr>
          <p:cNvPr id="232" name="CustomShape 2"/>
          <p:cNvSpPr txBox="1"/>
          <p:nvPr>
            <p:ph type="sldNum" sz="quarter" idx="4294967295"/>
          </p:nvPr>
        </p:nvSpPr>
        <p:spPr>
          <a:xfrm>
            <a:off x="10185479" y="6450640"/>
            <a:ext cx="275977" cy="369399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4999" tIns="44999" rIns="44999" bIns="44999"/>
          <a:lstStyle>
            <a:lvl1pPr algn="l">
              <a:defRPr sz="1800">
                <a:solidFill>
                  <a:srgbClr val="8B8B8B"/>
                </a:solidFill>
                <a:latin typeface="Hoefler Text"/>
                <a:ea typeface="Hoefler Text"/>
                <a:cs typeface="Hoefler Text"/>
                <a:sym typeface="Hoefler Text"/>
              </a:defRPr>
            </a:lvl1pPr>
          </a:lstStyle>
          <a:p>
            <a:pPr/>
            <a:fld id="{86CB4B4D-7CA3-9044-876B-883B54F8677D}" type="slidenum"/>
          </a:p>
        </p:txBody>
      </p:sp>
      <p:sp>
        <p:nvSpPr>
          <p:cNvPr id="233" name="Line 3"/>
          <p:cNvSpPr/>
          <p:nvPr/>
        </p:nvSpPr>
        <p:spPr>
          <a:xfrm>
            <a:off x="1610998" y="860400"/>
            <a:ext cx="8808124" cy="1"/>
          </a:xfrm>
          <a:prstGeom prst="line">
            <a:avLst/>
          </a:prstGeom>
          <a:ln w="25560">
            <a:solidFill>
              <a:srgbClr val="B15065"/>
            </a:solidFill>
          </a:ln>
        </p:spPr>
        <p:txBody>
          <a:bodyPr lIns="45718" tIns="45718" rIns="45718" bIns="45718"/>
          <a:lstStyle/>
          <a:p>
            <a:pPr/>
          </a:p>
        </p:txBody>
      </p:sp>
      <p:sp>
        <p:nvSpPr>
          <p:cNvPr id="234" name="Line 4"/>
          <p:cNvSpPr/>
          <p:nvPr/>
        </p:nvSpPr>
        <p:spPr>
          <a:xfrm>
            <a:off x="1650599" y="6469919"/>
            <a:ext cx="8808123" cy="1"/>
          </a:xfrm>
          <a:prstGeom prst="line">
            <a:avLst/>
          </a:prstGeom>
          <a:ln w="25560">
            <a:solidFill>
              <a:srgbClr val="B15065"/>
            </a:solidFill>
          </a:ln>
        </p:spPr>
        <p:txBody>
          <a:bodyPr lIns="45718" tIns="45718" rIns="45718" bIns="45718"/>
          <a:lstStyle/>
          <a:p>
            <a:pPr/>
          </a:p>
        </p:txBody>
      </p:sp>
      <p:sp>
        <p:nvSpPr>
          <p:cNvPr id="235" name="CustomShape 5"/>
          <p:cNvSpPr txBox="1"/>
          <p:nvPr/>
        </p:nvSpPr>
        <p:spPr>
          <a:xfrm>
            <a:off x="1558438" y="127798"/>
            <a:ext cx="5932421" cy="53449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4999" tIns="44999" rIns="44999" bIns="44999">
            <a:spAutoFit/>
          </a:bodyPr>
          <a:lstStyle>
            <a:lvl1pPr>
              <a:defRPr sz="2800">
                <a:solidFill>
                  <a:srgbClr val="B15065"/>
                </a:solidFill>
                <a:latin typeface="Calibri"/>
                <a:ea typeface="Calibri"/>
                <a:cs typeface="Calibri"/>
                <a:sym typeface="Calibri"/>
              </a:defRPr>
            </a:lvl1pPr>
          </a:lstStyle>
          <a:p>
            <a:pPr/>
            <a:r>
              <a:t>EUROPEAN SCHOOL OF PROLOTHERAPY </a:t>
            </a:r>
          </a:p>
        </p:txBody>
      </p:sp>
      <p:sp>
        <p:nvSpPr>
          <p:cNvPr id="236" name="CustomShape 6"/>
          <p:cNvSpPr txBox="1"/>
          <p:nvPr/>
        </p:nvSpPr>
        <p:spPr>
          <a:xfrm>
            <a:off x="1611359" y="525830"/>
            <a:ext cx="2300042" cy="269181"/>
          </a:xfrm>
          <a:prstGeom prst="rect">
            <a:avLst/>
          </a:prstGeom>
          <a:ln w="12700">
            <a:miter lim="400000"/>
          </a:ln>
          <a:effectLst>
            <a:outerShdw sx="100000" sy="100000" kx="0" ky="0" algn="b" rotWithShape="0" blurRad="1257300" dist="230666" dir="5400000">
              <a:srgbClr val="000000"/>
            </a:outerShdw>
          </a:effectLst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26640" tIns="26640" rIns="26640" bIns="26640" anchor="ctr">
            <a:spAutoFit/>
          </a:bodyPr>
          <a:lstStyle>
            <a:lvl1pPr>
              <a:defRPr sz="1400">
                <a:latin typeface="Calibri"/>
                <a:ea typeface="Calibri"/>
                <a:cs typeface="Calibri"/>
                <a:sym typeface="Calibri"/>
              </a:defRPr>
            </a:lvl1pPr>
          </a:lstStyle>
          <a:p>
            <a:pPr/>
            <a:r>
              <a:t>Regeneration Medicine</a:t>
            </a:r>
          </a:p>
        </p:txBody>
      </p:sp>
      <p:sp>
        <p:nvSpPr>
          <p:cNvPr id="237" name="CustomShape 7"/>
          <p:cNvSpPr txBox="1"/>
          <p:nvPr/>
        </p:nvSpPr>
        <p:spPr>
          <a:xfrm>
            <a:off x="701640" y="1008358"/>
            <a:ext cx="10823400" cy="683369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4999" tIns="44999" rIns="44999" bIns="44999">
            <a:spAutoFit/>
          </a:bodyPr>
          <a:lstStyle/>
          <a:p>
            <a:pPr algn="ctr">
              <a:defRPr sz="480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defRPr>
            </a:pPr>
            <a:r>
              <a:t>SO, NOW WHAT HOLDS THE HUMAN BODY TOGETHER ?</a:t>
            </a:r>
          </a:p>
          <a:p>
            <a:pPr algn="ctr">
              <a:defRPr sz="480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defRPr>
            </a:pPr>
            <a:r>
              <a:t>TENDONS, LIGAMENTS AND OTHER CONNECTIVE TISSUES. IF ANY OF THESE TISSUES DEGENERATE AND BECOME LESS FUNCTIONAL, THEN WE HAVE PAIN AND ALTERED TENSION.</a:t>
            </a:r>
          </a:p>
          <a:p>
            <a:pPr algn="ctr"/>
            <a:endParaRPr sz="4800">
              <a:solidFill>
                <a:srgbClr val="00206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algn="ctr">
              <a:defRPr sz="480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defRPr>
            </a:pPr>
            <a:r>
              <a:t> 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solidFill>
          <a:srgbClr val="7BA0CD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9" name="Picture 4" descr="Picture 4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8907839" y="254159"/>
            <a:ext cx="1550522" cy="536763"/>
          </a:xfrm>
          <a:prstGeom prst="rect">
            <a:avLst/>
          </a:prstGeom>
          <a:ln w="12700">
            <a:miter lim="400000"/>
          </a:ln>
        </p:spPr>
      </p:pic>
      <p:sp>
        <p:nvSpPr>
          <p:cNvPr id="240" name="CustomShape 1"/>
          <p:cNvSpPr txBox="1"/>
          <p:nvPr/>
        </p:nvSpPr>
        <p:spPr>
          <a:xfrm>
            <a:off x="1611359" y="6468998"/>
            <a:ext cx="2300042" cy="332681"/>
          </a:xfrm>
          <a:prstGeom prst="rect">
            <a:avLst/>
          </a:prstGeom>
          <a:ln w="12700">
            <a:miter lim="400000"/>
          </a:ln>
          <a:effectLst>
            <a:outerShdw sx="100000" sy="100000" kx="0" ky="0" algn="b" rotWithShape="0" blurRad="1257300" dist="230666" dir="5400000">
              <a:srgbClr val="000000"/>
            </a:outerShdw>
          </a:effectLst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26640" tIns="26640" rIns="26640" bIns="26640" anchor="ctr">
            <a:spAutoFit/>
          </a:bodyPr>
          <a:lstStyle/>
          <a:p>
            <a:pPr>
              <a:defRPr sz="1400">
                <a:latin typeface="Calibri"/>
                <a:ea typeface="Calibri"/>
                <a:cs typeface="Calibri"/>
                <a:sym typeface="Calibri"/>
              </a:defRPr>
            </a:pPr>
            <a:r>
              <a:t>Dr. Stephen Cavallino M.D</a:t>
            </a:r>
            <a:r>
              <a:rPr sz="1800">
                <a:latin typeface="Hoefler Text"/>
                <a:ea typeface="Hoefler Text"/>
                <a:cs typeface="Hoefler Text"/>
                <a:sym typeface="Hoefler Text"/>
              </a:rPr>
              <a:t>. </a:t>
            </a:r>
          </a:p>
        </p:txBody>
      </p:sp>
      <p:sp>
        <p:nvSpPr>
          <p:cNvPr id="241" name="CustomShape 2"/>
          <p:cNvSpPr txBox="1"/>
          <p:nvPr>
            <p:ph type="sldNum" sz="quarter" idx="4294967295"/>
          </p:nvPr>
        </p:nvSpPr>
        <p:spPr>
          <a:xfrm>
            <a:off x="10185479" y="6450640"/>
            <a:ext cx="291522" cy="369399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4999" tIns="44999" rIns="44999" bIns="44999"/>
          <a:lstStyle>
            <a:lvl1pPr algn="l">
              <a:defRPr sz="1800">
                <a:solidFill>
                  <a:srgbClr val="8B8B8B"/>
                </a:solidFill>
                <a:latin typeface="Hoefler Text"/>
                <a:ea typeface="Hoefler Text"/>
                <a:cs typeface="Hoefler Text"/>
                <a:sym typeface="Hoefler Text"/>
              </a:defRPr>
            </a:lvl1pPr>
          </a:lstStyle>
          <a:p>
            <a:pPr/>
            <a:fld id="{86CB4B4D-7CA3-9044-876B-883B54F8677D}" type="slidenum"/>
          </a:p>
        </p:txBody>
      </p:sp>
      <p:sp>
        <p:nvSpPr>
          <p:cNvPr id="242" name="Line 3"/>
          <p:cNvSpPr/>
          <p:nvPr/>
        </p:nvSpPr>
        <p:spPr>
          <a:xfrm>
            <a:off x="1610998" y="860400"/>
            <a:ext cx="8808124" cy="1"/>
          </a:xfrm>
          <a:prstGeom prst="line">
            <a:avLst/>
          </a:prstGeom>
          <a:ln w="25560">
            <a:solidFill>
              <a:srgbClr val="B15065"/>
            </a:solidFill>
          </a:ln>
        </p:spPr>
        <p:txBody>
          <a:bodyPr lIns="45718" tIns="45718" rIns="45718" bIns="45718"/>
          <a:lstStyle/>
          <a:p>
            <a:pPr/>
          </a:p>
        </p:txBody>
      </p:sp>
      <p:sp>
        <p:nvSpPr>
          <p:cNvPr id="243" name="Line 4"/>
          <p:cNvSpPr/>
          <p:nvPr/>
        </p:nvSpPr>
        <p:spPr>
          <a:xfrm>
            <a:off x="1650599" y="6469919"/>
            <a:ext cx="8808123" cy="1"/>
          </a:xfrm>
          <a:prstGeom prst="line">
            <a:avLst/>
          </a:prstGeom>
          <a:ln w="25560">
            <a:solidFill>
              <a:srgbClr val="B15065"/>
            </a:solidFill>
          </a:ln>
        </p:spPr>
        <p:txBody>
          <a:bodyPr lIns="45718" tIns="45718" rIns="45718" bIns="45718"/>
          <a:lstStyle/>
          <a:p>
            <a:pPr/>
          </a:p>
        </p:txBody>
      </p:sp>
      <p:sp>
        <p:nvSpPr>
          <p:cNvPr id="244" name="CustomShape 5"/>
          <p:cNvSpPr txBox="1"/>
          <p:nvPr/>
        </p:nvSpPr>
        <p:spPr>
          <a:xfrm>
            <a:off x="1558438" y="127798"/>
            <a:ext cx="5932421" cy="53449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4999" tIns="44999" rIns="44999" bIns="44999">
            <a:spAutoFit/>
          </a:bodyPr>
          <a:lstStyle>
            <a:lvl1pPr>
              <a:defRPr sz="2800">
                <a:solidFill>
                  <a:srgbClr val="B15065"/>
                </a:solidFill>
                <a:latin typeface="Calibri"/>
                <a:ea typeface="Calibri"/>
                <a:cs typeface="Calibri"/>
                <a:sym typeface="Calibri"/>
              </a:defRPr>
            </a:lvl1pPr>
          </a:lstStyle>
          <a:p>
            <a:pPr/>
            <a:r>
              <a:t>EUROPEAN SCHOOL OF PROLOTHERAPY </a:t>
            </a:r>
          </a:p>
        </p:txBody>
      </p:sp>
      <p:sp>
        <p:nvSpPr>
          <p:cNvPr id="245" name="CustomShape 6"/>
          <p:cNvSpPr txBox="1"/>
          <p:nvPr/>
        </p:nvSpPr>
        <p:spPr>
          <a:xfrm>
            <a:off x="1611359" y="525830"/>
            <a:ext cx="2300042" cy="269181"/>
          </a:xfrm>
          <a:prstGeom prst="rect">
            <a:avLst/>
          </a:prstGeom>
          <a:ln w="12700">
            <a:miter lim="400000"/>
          </a:ln>
          <a:effectLst>
            <a:outerShdw sx="100000" sy="100000" kx="0" ky="0" algn="b" rotWithShape="0" blurRad="1257300" dist="230666" dir="5400000">
              <a:srgbClr val="000000"/>
            </a:outerShdw>
          </a:effectLst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26640" tIns="26640" rIns="26640" bIns="26640" anchor="ctr">
            <a:spAutoFit/>
          </a:bodyPr>
          <a:lstStyle>
            <a:lvl1pPr>
              <a:defRPr sz="1400">
                <a:latin typeface="Calibri"/>
                <a:ea typeface="Calibri"/>
                <a:cs typeface="Calibri"/>
                <a:sym typeface="Calibri"/>
              </a:defRPr>
            </a:lvl1pPr>
          </a:lstStyle>
          <a:p>
            <a:pPr/>
            <a:r>
              <a:t>Regeneration Medicine</a:t>
            </a:r>
          </a:p>
        </p:txBody>
      </p:sp>
      <p:sp>
        <p:nvSpPr>
          <p:cNvPr id="246" name="CustomShape 7"/>
          <p:cNvSpPr txBox="1"/>
          <p:nvPr/>
        </p:nvSpPr>
        <p:spPr>
          <a:xfrm>
            <a:off x="576358" y="1146960"/>
            <a:ext cx="4369684" cy="489059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4999" tIns="44999" rIns="44999" bIns="44999">
            <a:spAutoFit/>
          </a:bodyPr>
          <a:lstStyle>
            <a:lvl1pPr algn="ctr">
              <a:defRPr sz="440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defRPr>
            </a:lvl1pPr>
          </a:lstStyle>
          <a:p>
            <a:pPr/>
            <a:r>
              <a:t>LETS LOOK AT AN OLD BRIDGE THAT HAS WEAK STRUCTURES AND UNDERSTAND AND SEE WHY IT IS LESS FUNCTIONAL</a:t>
            </a:r>
          </a:p>
        </p:txBody>
      </p:sp>
      <p:pic>
        <p:nvPicPr>
          <p:cNvPr id="247" name="Immagine 11" descr="Immagine 11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4953960" y="1370159"/>
            <a:ext cx="2345402" cy="3534842"/>
          </a:xfrm>
          <a:prstGeom prst="rect">
            <a:avLst/>
          </a:prstGeom>
          <a:ln w="12700">
            <a:miter lim="400000"/>
          </a:ln>
        </p:spPr>
      </p:pic>
      <p:pic>
        <p:nvPicPr>
          <p:cNvPr id="248" name="Immagine 12" descr="Immagine 12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7445519" y="1819080"/>
            <a:ext cx="4386603" cy="3748681"/>
          </a:xfrm>
          <a:prstGeom prst="rect">
            <a:avLst/>
          </a:prstGeom>
          <a:ln w="12700">
            <a:miter lim="400000"/>
          </a:ln>
        </p:spPr>
      </p:pic>
      <p:sp>
        <p:nvSpPr>
          <p:cNvPr id="249" name="CustomShape 8"/>
          <p:cNvSpPr txBox="1"/>
          <p:nvPr/>
        </p:nvSpPr>
        <p:spPr>
          <a:xfrm>
            <a:off x="5613120" y="5199119"/>
            <a:ext cx="1323002" cy="36939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4999" tIns="44999" rIns="44999" bIns="44999">
            <a:spAutoFit/>
          </a:bodyPr>
          <a:lstStyle>
            <a:lvl1pPr>
              <a:defRPr>
                <a:latin typeface="Calibri"/>
                <a:ea typeface="Calibri"/>
                <a:cs typeface="Calibri"/>
                <a:sym typeface="Calibri"/>
              </a:defRPr>
            </a:lvl1pPr>
          </a:lstStyle>
          <a:p>
            <a:pPr/>
            <a:r>
              <a:t>Old Bridge</a:t>
            </a:r>
          </a:p>
        </p:txBody>
      </p:sp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clickEffect" presetSubtype="4" presetID="2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Class="entr" nodeType="clickEffect" presetID="9" grpId="2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2" fill="hold"/>
                                        <p:tgtEl>
                                          <p:spTgt spid="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dissolve" transition="in">
                                      <p:cBhvr>
                                        <p:cTn id="13" dur="2000"/>
                                        <p:tgtEl>
                                          <p:spTgt spid="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248" grpId="2"/>
      <p:bldP build="whole" bldLvl="1" animBg="1" rev="0" advAuto="0" spid="247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solidFill>
          <a:srgbClr val="7BA0CD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1" name="Picture 4" descr="Picture 4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8907839" y="254159"/>
            <a:ext cx="1550522" cy="536763"/>
          </a:xfrm>
          <a:prstGeom prst="rect">
            <a:avLst/>
          </a:prstGeom>
          <a:ln w="12700">
            <a:miter lim="400000"/>
          </a:ln>
        </p:spPr>
      </p:pic>
      <p:sp>
        <p:nvSpPr>
          <p:cNvPr id="252" name="CustomShape 1"/>
          <p:cNvSpPr txBox="1"/>
          <p:nvPr/>
        </p:nvSpPr>
        <p:spPr>
          <a:xfrm>
            <a:off x="1611359" y="6468998"/>
            <a:ext cx="2300042" cy="332681"/>
          </a:xfrm>
          <a:prstGeom prst="rect">
            <a:avLst/>
          </a:prstGeom>
          <a:ln w="12700">
            <a:miter lim="400000"/>
          </a:ln>
          <a:effectLst>
            <a:outerShdw sx="100000" sy="100000" kx="0" ky="0" algn="b" rotWithShape="0" blurRad="1257300" dist="230666" dir="5400000">
              <a:srgbClr val="000000"/>
            </a:outerShdw>
          </a:effectLst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26640" tIns="26640" rIns="26640" bIns="26640" anchor="ctr">
            <a:spAutoFit/>
          </a:bodyPr>
          <a:lstStyle/>
          <a:p>
            <a:pPr>
              <a:defRPr sz="1400">
                <a:latin typeface="Calibri"/>
                <a:ea typeface="Calibri"/>
                <a:cs typeface="Calibri"/>
                <a:sym typeface="Calibri"/>
              </a:defRPr>
            </a:pPr>
            <a:r>
              <a:t>Dr. Stephen Cavallino M.D</a:t>
            </a:r>
            <a:r>
              <a:rPr sz="1800">
                <a:latin typeface="Hoefler Text"/>
                <a:ea typeface="Hoefler Text"/>
                <a:cs typeface="Hoefler Text"/>
                <a:sym typeface="Hoefler Text"/>
              </a:rPr>
              <a:t>. </a:t>
            </a:r>
          </a:p>
        </p:txBody>
      </p:sp>
      <p:sp>
        <p:nvSpPr>
          <p:cNvPr id="253" name="CustomShape 2"/>
          <p:cNvSpPr txBox="1"/>
          <p:nvPr>
            <p:ph type="sldNum" sz="quarter" idx="4294967295"/>
          </p:nvPr>
        </p:nvSpPr>
        <p:spPr>
          <a:xfrm>
            <a:off x="10185479" y="6450640"/>
            <a:ext cx="281921" cy="369399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4999" tIns="44999" rIns="44999" bIns="44999"/>
          <a:lstStyle>
            <a:lvl1pPr algn="l">
              <a:defRPr sz="1800">
                <a:solidFill>
                  <a:srgbClr val="8B8B8B"/>
                </a:solidFill>
                <a:latin typeface="Hoefler Text"/>
                <a:ea typeface="Hoefler Text"/>
                <a:cs typeface="Hoefler Text"/>
                <a:sym typeface="Hoefler Text"/>
              </a:defRPr>
            </a:lvl1pPr>
          </a:lstStyle>
          <a:p>
            <a:pPr/>
            <a:fld id="{86CB4B4D-7CA3-9044-876B-883B54F8677D}" type="slidenum"/>
          </a:p>
        </p:txBody>
      </p:sp>
      <p:sp>
        <p:nvSpPr>
          <p:cNvPr id="254" name="Line 3"/>
          <p:cNvSpPr/>
          <p:nvPr/>
        </p:nvSpPr>
        <p:spPr>
          <a:xfrm>
            <a:off x="1610998" y="860400"/>
            <a:ext cx="8808124" cy="1"/>
          </a:xfrm>
          <a:prstGeom prst="line">
            <a:avLst/>
          </a:prstGeom>
          <a:ln w="25560">
            <a:solidFill>
              <a:srgbClr val="B15065"/>
            </a:solidFill>
          </a:ln>
        </p:spPr>
        <p:txBody>
          <a:bodyPr lIns="45718" tIns="45718" rIns="45718" bIns="45718"/>
          <a:lstStyle/>
          <a:p>
            <a:pPr/>
          </a:p>
        </p:txBody>
      </p:sp>
      <p:sp>
        <p:nvSpPr>
          <p:cNvPr id="255" name="Line 4"/>
          <p:cNvSpPr/>
          <p:nvPr/>
        </p:nvSpPr>
        <p:spPr>
          <a:xfrm>
            <a:off x="1650599" y="6469919"/>
            <a:ext cx="8808123" cy="1"/>
          </a:xfrm>
          <a:prstGeom prst="line">
            <a:avLst/>
          </a:prstGeom>
          <a:ln w="25560">
            <a:solidFill>
              <a:srgbClr val="B15065"/>
            </a:solidFill>
          </a:ln>
        </p:spPr>
        <p:txBody>
          <a:bodyPr lIns="45718" tIns="45718" rIns="45718" bIns="45718"/>
          <a:lstStyle/>
          <a:p>
            <a:pPr/>
          </a:p>
        </p:txBody>
      </p:sp>
      <p:sp>
        <p:nvSpPr>
          <p:cNvPr id="256" name="CustomShape 5"/>
          <p:cNvSpPr txBox="1"/>
          <p:nvPr/>
        </p:nvSpPr>
        <p:spPr>
          <a:xfrm>
            <a:off x="1558438" y="127798"/>
            <a:ext cx="5932421" cy="53449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4999" tIns="44999" rIns="44999" bIns="44999">
            <a:spAutoFit/>
          </a:bodyPr>
          <a:lstStyle>
            <a:lvl1pPr>
              <a:defRPr sz="2800">
                <a:solidFill>
                  <a:srgbClr val="B15065"/>
                </a:solidFill>
                <a:latin typeface="Calibri"/>
                <a:ea typeface="Calibri"/>
                <a:cs typeface="Calibri"/>
                <a:sym typeface="Calibri"/>
              </a:defRPr>
            </a:lvl1pPr>
          </a:lstStyle>
          <a:p>
            <a:pPr/>
            <a:r>
              <a:t>EUROPEAN SCHOOL OF PROLOTHERAPY </a:t>
            </a:r>
          </a:p>
        </p:txBody>
      </p:sp>
      <p:sp>
        <p:nvSpPr>
          <p:cNvPr id="257" name="CustomShape 6"/>
          <p:cNvSpPr txBox="1"/>
          <p:nvPr/>
        </p:nvSpPr>
        <p:spPr>
          <a:xfrm>
            <a:off x="1611359" y="525830"/>
            <a:ext cx="2300042" cy="269181"/>
          </a:xfrm>
          <a:prstGeom prst="rect">
            <a:avLst/>
          </a:prstGeom>
          <a:ln w="12700">
            <a:miter lim="400000"/>
          </a:ln>
          <a:effectLst>
            <a:outerShdw sx="100000" sy="100000" kx="0" ky="0" algn="b" rotWithShape="0" blurRad="1257300" dist="230666" dir="5400000">
              <a:srgbClr val="000000"/>
            </a:outerShdw>
          </a:effectLst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26640" tIns="26640" rIns="26640" bIns="26640" anchor="ctr">
            <a:spAutoFit/>
          </a:bodyPr>
          <a:lstStyle>
            <a:lvl1pPr>
              <a:defRPr sz="1400">
                <a:latin typeface="Calibri"/>
                <a:ea typeface="Calibri"/>
                <a:cs typeface="Calibri"/>
                <a:sym typeface="Calibri"/>
              </a:defRPr>
            </a:lvl1pPr>
          </a:lstStyle>
          <a:p>
            <a:pPr/>
            <a:r>
              <a:t>Regeneration Medicine</a:t>
            </a:r>
          </a:p>
        </p:txBody>
      </p:sp>
      <p:sp>
        <p:nvSpPr>
          <p:cNvPr id="258" name="CustomShape 7"/>
          <p:cNvSpPr txBox="1"/>
          <p:nvPr/>
        </p:nvSpPr>
        <p:spPr>
          <a:xfrm>
            <a:off x="464760" y="1146960"/>
            <a:ext cx="4096440" cy="458579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4999" tIns="44999" rIns="44999" bIns="44999">
            <a:spAutoFit/>
          </a:bodyPr>
          <a:lstStyle>
            <a:lvl1pPr>
              <a:defRPr sz="4800">
                <a:solidFill>
                  <a:srgbClr val="203864"/>
                </a:solidFill>
                <a:latin typeface="Calibri"/>
                <a:ea typeface="Calibri"/>
                <a:cs typeface="Calibri"/>
                <a:sym typeface="Calibri"/>
              </a:defRPr>
            </a:lvl1pPr>
          </a:lstStyle>
          <a:p>
            <a:pPr/>
            <a:r>
              <a:t>HERE IS A NEW BRIDGE AND THE TENSION STRUCTURE ARE ALL STRONG. </a:t>
            </a:r>
          </a:p>
        </p:txBody>
      </p:sp>
      <p:pic>
        <p:nvPicPr>
          <p:cNvPr id="259" name="Immagine 10" descr="Immagine 10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4561918" y="1146960"/>
            <a:ext cx="7244283" cy="4669200"/>
          </a:xfrm>
          <a:prstGeom prst="rect">
            <a:avLst/>
          </a:prstGeom>
          <a:ln w="12700">
            <a:miter lim="400000"/>
          </a:ln>
        </p:spPr>
      </p:pic>
      <p:sp>
        <p:nvSpPr>
          <p:cNvPr id="260" name="CustomShape 8"/>
          <p:cNvSpPr txBox="1"/>
          <p:nvPr/>
        </p:nvSpPr>
        <p:spPr>
          <a:xfrm>
            <a:off x="6966718" y="5991119"/>
            <a:ext cx="1940402" cy="36939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4999" tIns="44999" rIns="44999" bIns="44999">
            <a:spAutoFit/>
          </a:bodyPr>
          <a:lstStyle>
            <a:lvl1pPr algn="ctr">
              <a:defRPr>
                <a:latin typeface="Calibri"/>
                <a:ea typeface="Calibri"/>
                <a:cs typeface="Calibri"/>
                <a:sym typeface="Calibri"/>
              </a:defRPr>
            </a:lvl1pPr>
          </a:lstStyle>
          <a:p>
            <a:pPr/>
            <a:r>
              <a:t>New Bridge</a:t>
            </a:r>
          </a:p>
        </p:txBody>
      </p:sp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clickEffect" presetSubtype="4" presetID="2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Class="entr" nodeType="clickEffect" presetSubtype="0" presetID="1" grpId="2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2" fill="hold"/>
                                        <p:tgtEl>
                                          <p:spTgt spid="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260" grpId="2"/>
      <p:bldP build="whole" bldLvl="1" animBg="1" rev="0" advAuto="0" spid="259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solidFill>
          <a:srgbClr val="7BA0CD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2" name="Picture 4" descr="Picture 4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8907839" y="254159"/>
            <a:ext cx="1550522" cy="536763"/>
          </a:xfrm>
          <a:prstGeom prst="rect">
            <a:avLst/>
          </a:prstGeom>
          <a:ln w="12700">
            <a:miter lim="400000"/>
          </a:ln>
        </p:spPr>
      </p:pic>
      <p:sp>
        <p:nvSpPr>
          <p:cNvPr id="263" name="CustomShape 1"/>
          <p:cNvSpPr txBox="1"/>
          <p:nvPr/>
        </p:nvSpPr>
        <p:spPr>
          <a:xfrm>
            <a:off x="1611359" y="6468998"/>
            <a:ext cx="2300042" cy="332681"/>
          </a:xfrm>
          <a:prstGeom prst="rect">
            <a:avLst/>
          </a:prstGeom>
          <a:ln w="12700">
            <a:miter lim="400000"/>
          </a:ln>
          <a:effectLst>
            <a:outerShdw sx="100000" sy="100000" kx="0" ky="0" algn="b" rotWithShape="0" blurRad="1257300" dist="230666" dir="5400000">
              <a:srgbClr val="000000"/>
            </a:outerShdw>
          </a:effectLst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26640" tIns="26640" rIns="26640" bIns="26640" anchor="ctr">
            <a:spAutoFit/>
          </a:bodyPr>
          <a:lstStyle/>
          <a:p>
            <a:pPr>
              <a:defRPr sz="1400">
                <a:latin typeface="Calibri"/>
                <a:ea typeface="Calibri"/>
                <a:cs typeface="Calibri"/>
                <a:sym typeface="Calibri"/>
              </a:defRPr>
            </a:pPr>
            <a:r>
              <a:t>Dr. Stephen Cavallino M.D</a:t>
            </a:r>
            <a:r>
              <a:rPr sz="1800">
                <a:latin typeface="Hoefler Text"/>
                <a:ea typeface="Hoefler Text"/>
                <a:cs typeface="Hoefler Text"/>
                <a:sym typeface="Hoefler Text"/>
              </a:rPr>
              <a:t>. </a:t>
            </a:r>
          </a:p>
        </p:txBody>
      </p:sp>
      <p:sp>
        <p:nvSpPr>
          <p:cNvPr id="264" name="CustomShape 2"/>
          <p:cNvSpPr txBox="1"/>
          <p:nvPr>
            <p:ph type="sldNum" sz="quarter" idx="4294967295"/>
          </p:nvPr>
        </p:nvSpPr>
        <p:spPr>
          <a:xfrm>
            <a:off x="10185479" y="6450640"/>
            <a:ext cx="311868" cy="369399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4999" tIns="44999" rIns="44999" bIns="44999"/>
          <a:lstStyle>
            <a:lvl1pPr algn="l">
              <a:defRPr sz="1800">
                <a:solidFill>
                  <a:srgbClr val="8B8B8B"/>
                </a:solidFill>
                <a:latin typeface="Hoefler Text"/>
                <a:ea typeface="Hoefler Text"/>
                <a:cs typeface="Hoefler Text"/>
                <a:sym typeface="Hoefler Text"/>
              </a:defRPr>
            </a:lvl1pPr>
          </a:lstStyle>
          <a:p>
            <a:pPr/>
            <a:fld id="{86CB4B4D-7CA3-9044-876B-883B54F8677D}" type="slidenum"/>
          </a:p>
        </p:txBody>
      </p:sp>
      <p:sp>
        <p:nvSpPr>
          <p:cNvPr id="265" name="Line 3"/>
          <p:cNvSpPr/>
          <p:nvPr/>
        </p:nvSpPr>
        <p:spPr>
          <a:xfrm>
            <a:off x="1610998" y="860400"/>
            <a:ext cx="8808124" cy="1"/>
          </a:xfrm>
          <a:prstGeom prst="line">
            <a:avLst/>
          </a:prstGeom>
          <a:ln w="25560">
            <a:solidFill>
              <a:srgbClr val="B15065"/>
            </a:solidFill>
          </a:ln>
        </p:spPr>
        <p:txBody>
          <a:bodyPr lIns="45718" tIns="45718" rIns="45718" bIns="45718"/>
          <a:lstStyle/>
          <a:p>
            <a:pPr/>
          </a:p>
        </p:txBody>
      </p:sp>
      <p:sp>
        <p:nvSpPr>
          <p:cNvPr id="266" name="Line 4"/>
          <p:cNvSpPr/>
          <p:nvPr/>
        </p:nvSpPr>
        <p:spPr>
          <a:xfrm>
            <a:off x="1650599" y="6469919"/>
            <a:ext cx="8808123" cy="1"/>
          </a:xfrm>
          <a:prstGeom prst="line">
            <a:avLst/>
          </a:prstGeom>
          <a:ln w="25560">
            <a:solidFill>
              <a:srgbClr val="B15065"/>
            </a:solidFill>
          </a:ln>
        </p:spPr>
        <p:txBody>
          <a:bodyPr lIns="45718" tIns="45718" rIns="45718" bIns="45718"/>
          <a:lstStyle/>
          <a:p>
            <a:pPr/>
          </a:p>
        </p:txBody>
      </p:sp>
      <p:sp>
        <p:nvSpPr>
          <p:cNvPr id="267" name="CustomShape 5"/>
          <p:cNvSpPr txBox="1"/>
          <p:nvPr/>
        </p:nvSpPr>
        <p:spPr>
          <a:xfrm>
            <a:off x="1558438" y="127798"/>
            <a:ext cx="5932421" cy="53449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4999" tIns="44999" rIns="44999" bIns="44999">
            <a:spAutoFit/>
          </a:bodyPr>
          <a:lstStyle>
            <a:lvl1pPr>
              <a:defRPr sz="2800">
                <a:solidFill>
                  <a:srgbClr val="B15065"/>
                </a:solidFill>
                <a:latin typeface="Calibri"/>
                <a:ea typeface="Calibri"/>
                <a:cs typeface="Calibri"/>
                <a:sym typeface="Calibri"/>
              </a:defRPr>
            </a:lvl1pPr>
          </a:lstStyle>
          <a:p>
            <a:pPr/>
            <a:r>
              <a:t>EUROPEAN SCHOOL OF PROLOTHERAPY </a:t>
            </a:r>
          </a:p>
        </p:txBody>
      </p:sp>
      <p:sp>
        <p:nvSpPr>
          <p:cNvPr id="268" name="CustomShape 6"/>
          <p:cNvSpPr txBox="1"/>
          <p:nvPr/>
        </p:nvSpPr>
        <p:spPr>
          <a:xfrm>
            <a:off x="1611359" y="525830"/>
            <a:ext cx="2300042" cy="269181"/>
          </a:xfrm>
          <a:prstGeom prst="rect">
            <a:avLst/>
          </a:prstGeom>
          <a:ln w="12700">
            <a:miter lim="400000"/>
          </a:ln>
          <a:effectLst>
            <a:outerShdw sx="100000" sy="100000" kx="0" ky="0" algn="b" rotWithShape="0" blurRad="1257300" dist="230666" dir="5400000">
              <a:srgbClr val="000000"/>
            </a:outerShdw>
          </a:effectLst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26640" tIns="26640" rIns="26640" bIns="26640" anchor="ctr">
            <a:spAutoFit/>
          </a:bodyPr>
          <a:lstStyle>
            <a:lvl1pPr>
              <a:defRPr sz="1400">
                <a:latin typeface="Calibri"/>
                <a:ea typeface="Calibri"/>
                <a:cs typeface="Calibri"/>
                <a:sym typeface="Calibri"/>
              </a:defRPr>
            </a:lvl1pPr>
          </a:lstStyle>
          <a:p>
            <a:pPr/>
            <a:r>
              <a:t>Regeneration Medicine</a:t>
            </a:r>
          </a:p>
        </p:txBody>
      </p:sp>
      <p:sp>
        <p:nvSpPr>
          <p:cNvPr id="269" name="CustomShape 7"/>
          <p:cNvSpPr txBox="1"/>
          <p:nvPr/>
        </p:nvSpPr>
        <p:spPr>
          <a:xfrm>
            <a:off x="191518" y="1049040"/>
            <a:ext cx="11709724" cy="405239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4999" tIns="44999" rIns="44999" bIns="44999">
            <a:spAutoFit/>
          </a:bodyPr>
          <a:lstStyle/>
          <a:p>
            <a:pPr algn="ctr">
              <a:defRPr sz="320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defRPr>
            </a:pPr>
            <a:r>
              <a:t>SO NOW THAT WE UNDERSTAND THAT THE CONNECTIVE TISSUES ARE OUR ONLY STRUCTURES FOR OUR BODY TO MAINTAIN US </a:t>
            </a:r>
          </a:p>
          <a:p>
            <a:pPr algn="ctr">
              <a:defRPr sz="320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defRPr>
            </a:pPr>
            <a:r>
              <a:t>STABILE IN BIOTENSEGRITY,</a:t>
            </a:r>
          </a:p>
          <a:p>
            <a:pPr algn="ctr">
              <a:defRPr sz="320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defRPr>
            </a:pPr>
            <a:r>
              <a:t> WE NEED TO CLINICALLY UNDERSTAND: </a:t>
            </a:r>
          </a:p>
          <a:p>
            <a:pPr algn="ctr">
              <a:defRPr sz="320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defRPr>
            </a:pPr>
            <a:r>
              <a:t>WHEN THESE STRUCTURES BECOME WEAK AND LESS FUNCTIONAL, WE NEED TO FIND A WAY TO FIX THEM. </a:t>
            </a:r>
          </a:p>
          <a:p>
            <a:pPr algn="ctr"/>
            <a:endParaRPr sz="3200">
              <a:solidFill>
                <a:srgbClr val="00206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0" name="WELL 60 YEARS AGO A FANTASTIC REGENERATION THERAPY WAS BORN IN THE USA, CALLED…"/>
          <p:cNvSpPr txBox="1"/>
          <p:nvPr/>
        </p:nvSpPr>
        <p:spPr>
          <a:xfrm>
            <a:off x="251966" y="4578797"/>
            <a:ext cx="11709723" cy="157733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320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defRPr>
            </a:pPr>
            <a:r>
              <a:t>WELL 60 YEARS AGO A FANTASTIC REGENERATION THERAPY WAS BORN IN THE USA, CALLED </a:t>
            </a:r>
          </a:p>
          <a:p>
            <a:pPr algn="ctr">
              <a:defRPr sz="320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defRPr>
            </a:pPr>
            <a:r>
              <a:t>PROLOTHERAPY</a:t>
            </a:r>
          </a:p>
        </p:txBody>
      </p:sp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clickEffect" presetSubtype="4" presetID="2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26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69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69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Class="entr" nodeType="withEffect" presetSubtype="4" presetID="2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" fill="hold"/>
                                        <p:tgtEl>
                                          <p:spTgt spid="2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Class="entr" nodeType="afterEffect" presetSubtype="4" presetID="2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5" fill="hold"/>
                                        <p:tgtEl>
                                          <p:spTgt spid="26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6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6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Class="entr" nodeType="afterEffect" presetSubtype="4" presetID="2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0" fill="hold"/>
                                        <p:tgtEl>
                                          <p:spTgt spid="26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6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6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000"/>
                            </p:stCondLst>
                            <p:childTnLst>
                              <p:par>
                                <p:cTn id="24" presetClass="entr" nodeType="afterEffect" presetSubtype="4" presetID="2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5" fill="hold"/>
                                        <p:tgtEl>
                                          <p:spTgt spid="26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6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6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Class="entr" nodeType="afterEffect" presetSubtype="4" presetID="2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0" fill="hold"/>
                                        <p:tgtEl>
                                          <p:spTgt spid="26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6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6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0"/>
                            </p:stCondLst>
                            <p:childTnLst>
                              <p:par>
                                <p:cTn id="34" presetClass="entr" nodeType="afterEffect" presetSubtype="4" presetID="2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5" fill="hold"/>
                                        <p:tgtEl>
                                          <p:spTgt spid="26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6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6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Class="entr" nodeType="clickEffect" presetSubtype="8" presetID="22" grpId="2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1" fill="hold"/>
                                        <p:tgtEl>
                                          <p:spTgt spid="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>
                                        <p:cTn id="42" dur="1000"/>
                                        <p:tgtEl>
                                          <p:spTgt spid="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p" bldLvl="5" animBg="1" rev="0" advAuto="0" spid="269" grpId="1"/>
      <p:bldP build="whole" bldLvl="1" animBg="1" rev="0" advAuto="0" spid="270" grpId="2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solidFill>
          <a:srgbClr val="7BA0CD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2" name="Picture 4" descr="Picture 4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8907839" y="254159"/>
            <a:ext cx="1550522" cy="536763"/>
          </a:xfrm>
          <a:prstGeom prst="rect">
            <a:avLst/>
          </a:prstGeom>
          <a:ln w="12700">
            <a:miter lim="400000"/>
          </a:ln>
        </p:spPr>
      </p:pic>
      <p:sp>
        <p:nvSpPr>
          <p:cNvPr id="273" name="CustomShape 1"/>
          <p:cNvSpPr txBox="1"/>
          <p:nvPr>
            <p:ph type="sldNum" sz="quarter" idx="4294967295"/>
          </p:nvPr>
        </p:nvSpPr>
        <p:spPr>
          <a:xfrm>
            <a:off x="10185479" y="6450640"/>
            <a:ext cx="283293" cy="369399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4999" tIns="44999" rIns="44999" bIns="44999"/>
          <a:lstStyle>
            <a:lvl1pPr algn="l">
              <a:defRPr sz="1800">
                <a:solidFill>
                  <a:srgbClr val="8B8B8B"/>
                </a:solidFill>
                <a:latin typeface="Hoefler Text"/>
                <a:ea typeface="Hoefler Text"/>
                <a:cs typeface="Hoefler Text"/>
                <a:sym typeface="Hoefler Text"/>
              </a:defRPr>
            </a:lvl1pPr>
          </a:lstStyle>
          <a:p>
            <a:pPr/>
            <a:fld id="{86CB4B4D-7CA3-9044-876B-883B54F8677D}" type="slidenum"/>
          </a:p>
        </p:txBody>
      </p:sp>
      <p:sp>
        <p:nvSpPr>
          <p:cNvPr id="274" name="Line 2"/>
          <p:cNvSpPr/>
          <p:nvPr/>
        </p:nvSpPr>
        <p:spPr>
          <a:xfrm>
            <a:off x="1610998" y="860400"/>
            <a:ext cx="8808124" cy="1"/>
          </a:xfrm>
          <a:prstGeom prst="line">
            <a:avLst/>
          </a:prstGeom>
          <a:ln w="25560">
            <a:solidFill>
              <a:srgbClr val="B15065"/>
            </a:solidFill>
          </a:ln>
        </p:spPr>
        <p:txBody>
          <a:bodyPr lIns="45718" tIns="45718" rIns="45718" bIns="45718"/>
          <a:lstStyle/>
          <a:p>
            <a:pPr/>
          </a:p>
        </p:txBody>
      </p:sp>
      <p:sp>
        <p:nvSpPr>
          <p:cNvPr id="275" name="Line 3"/>
          <p:cNvSpPr/>
          <p:nvPr/>
        </p:nvSpPr>
        <p:spPr>
          <a:xfrm>
            <a:off x="1650599" y="6469919"/>
            <a:ext cx="8808123" cy="1"/>
          </a:xfrm>
          <a:prstGeom prst="line">
            <a:avLst/>
          </a:prstGeom>
          <a:ln w="25560">
            <a:solidFill>
              <a:srgbClr val="B15065"/>
            </a:solidFill>
          </a:ln>
        </p:spPr>
        <p:txBody>
          <a:bodyPr lIns="45718" tIns="45718" rIns="45718" bIns="45718"/>
          <a:lstStyle/>
          <a:p>
            <a:pPr/>
          </a:p>
        </p:txBody>
      </p:sp>
      <p:sp>
        <p:nvSpPr>
          <p:cNvPr id="276" name="CustomShape 4"/>
          <p:cNvSpPr txBox="1"/>
          <p:nvPr/>
        </p:nvSpPr>
        <p:spPr>
          <a:xfrm>
            <a:off x="1558438" y="127798"/>
            <a:ext cx="5932421" cy="53449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4999" tIns="44999" rIns="44999" bIns="44999">
            <a:spAutoFit/>
          </a:bodyPr>
          <a:lstStyle>
            <a:lvl1pPr>
              <a:defRPr sz="2800">
                <a:solidFill>
                  <a:srgbClr val="B15065"/>
                </a:solidFill>
                <a:latin typeface="Calibri"/>
                <a:ea typeface="Calibri"/>
                <a:cs typeface="Calibri"/>
                <a:sym typeface="Calibri"/>
              </a:defRPr>
            </a:lvl1pPr>
          </a:lstStyle>
          <a:p>
            <a:pPr/>
            <a:r>
              <a:t>EUROPEAN SCHOOL OF PROLOTHERAPY </a:t>
            </a:r>
          </a:p>
        </p:txBody>
      </p:sp>
      <p:sp>
        <p:nvSpPr>
          <p:cNvPr id="277" name="CustomShape 5"/>
          <p:cNvSpPr txBox="1"/>
          <p:nvPr/>
        </p:nvSpPr>
        <p:spPr>
          <a:xfrm>
            <a:off x="1611359" y="525830"/>
            <a:ext cx="2300042" cy="269181"/>
          </a:xfrm>
          <a:prstGeom prst="rect">
            <a:avLst/>
          </a:prstGeom>
          <a:ln w="12700">
            <a:miter lim="400000"/>
          </a:ln>
          <a:effectLst>
            <a:outerShdw sx="100000" sy="100000" kx="0" ky="0" algn="b" rotWithShape="0" blurRad="1257300" dist="230666" dir="5400000">
              <a:srgbClr val="000000"/>
            </a:outerShdw>
          </a:effectLst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26640" tIns="26640" rIns="26640" bIns="26640" anchor="ctr">
            <a:spAutoFit/>
          </a:bodyPr>
          <a:lstStyle>
            <a:lvl1pPr>
              <a:defRPr sz="1400">
                <a:latin typeface="Calibri"/>
                <a:ea typeface="Calibri"/>
                <a:cs typeface="Calibri"/>
                <a:sym typeface="Calibri"/>
              </a:defRPr>
            </a:lvl1pPr>
          </a:lstStyle>
          <a:p>
            <a:pPr/>
            <a:r>
              <a:t>Regeneration Medicine</a:t>
            </a:r>
          </a:p>
        </p:txBody>
      </p:sp>
      <p:pic>
        <p:nvPicPr>
          <p:cNvPr id="278" name="Picture 3" descr="Picture 3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-1" y="846399"/>
            <a:ext cx="12192001" cy="6979776"/>
          </a:xfrm>
          <a:prstGeom prst="rect">
            <a:avLst/>
          </a:prstGeom>
          <a:ln w="12700">
            <a:miter lim="400000"/>
          </a:ln>
        </p:spPr>
      </p:pic>
      <p:sp>
        <p:nvSpPr>
          <p:cNvPr id="279" name="Rettangolo 10"/>
          <p:cNvSpPr/>
          <p:nvPr/>
        </p:nvSpPr>
        <p:spPr>
          <a:xfrm>
            <a:off x="8081318" y="6049540"/>
            <a:ext cx="3786488" cy="560258"/>
          </a:xfrm>
          <a:prstGeom prst="rect">
            <a:avLst/>
          </a:prstGeom>
          <a:gradFill>
            <a:gsLst>
              <a:gs pos="0">
                <a:schemeClr val="accent3">
                  <a:hueOff val="263624"/>
                  <a:satOff val="55948"/>
                  <a:lumOff val="27907"/>
                </a:schemeClr>
              </a:gs>
              <a:gs pos="35000">
                <a:srgbClr val="E4FDBF"/>
              </a:gs>
              <a:gs pos="100000">
                <a:schemeClr val="accent3">
                  <a:hueOff val="321486"/>
                  <a:satOff val="58119"/>
                  <a:lumOff val="40966"/>
                </a:schemeClr>
              </a:gs>
            </a:gsLst>
            <a:lin ang="16200000"/>
          </a:gradFill>
          <a:ln>
            <a:solidFill>
              <a:srgbClr val="98B955"/>
            </a:solidFill>
          </a:ln>
          <a:effectLst>
            <a:outerShdw sx="100000" sy="100000" kx="0" ky="0" algn="b" rotWithShape="0" blurRad="38100" dist="20000" dir="5400000">
              <a:srgbClr val="000000">
                <a:alpha val="38000"/>
              </a:srgbClr>
            </a:outerShdw>
          </a:effectLst>
        </p:spPr>
        <p:txBody>
          <a:bodyPr lIns="45718" tIns="45718" rIns="45718" bIns="45718" anchor="ctr"/>
          <a:lstStyle/>
          <a:p>
            <a:pPr algn="ctr"/>
          </a:p>
        </p:txBody>
      </p:sp>
      <p:sp>
        <p:nvSpPr>
          <p:cNvPr id="280" name="CasellaDiTesto 11"/>
          <p:cNvSpPr txBox="1"/>
          <p:nvPr/>
        </p:nvSpPr>
        <p:spPr>
          <a:xfrm>
            <a:off x="8081318" y="6100588"/>
            <a:ext cx="3786488" cy="35066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ctr"/>
          </a:lstStyle>
          <a:p>
            <a:pPr/>
            <a:r>
              <a:t>www.proloterapia.it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solidFill>
          <a:srgbClr val="7BA0CD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2" name="Picture 4" descr="Picture 4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8907839" y="254159"/>
            <a:ext cx="1550522" cy="536763"/>
          </a:xfrm>
          <a:prstGeom prst="rect">
            <a:avLst/>
          </a:prstGeom>
          <a:ln w="12700">
            <a:miter lim="400000"/>
          </a:ln>
        </p:spPr>
      </p:pic>
      <p:sp>
        <p:nvSpPr>
          <p:cNvPr id="283" name="CustomShape 1"/>
          <p:cNvSpPr txBox="1"/>
          <p:nvPr>
            <p:ph type="sldNum" sz="quarter" idx="4294967295"/>
          </p:nvPr>
        </p:nvSpPr>
        <p:spPr>
          <a:xfrm>
            <a:off x="10185479" y="6450640"/>
            <a:ext cx="309582" cy="369399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4999" tIns="44999" rIns="44999" bIns="44999"/>
          <a:lstStyle>
            <a:lvl1pPr algn="l">
              <a:defRPr sz="1800">
                <a:solidFill>
                  <a:srgbClr val="8B8B8B"/>
                </a:solidFill>
                <a:latin typeface="Hoefler Text"/>
                <a:ea typeface="Hoefler Text"/>
                <a:cs typeface="Hoefler Text"/>
                <a:sym typeface="Hoefler Text"/>
              </a:defRPr>
            </a:lvl1pPr>
          </a:lstStyle>
          <a:p>
            <a:pPr/>
            <a:fld id="{86CB4B4D-7CA3-9044-876B-883B54F8677D}" type="slidenum"/>
          </a:p>
        </p:txBody>
      </p:sp>
      <p:sp>
        <p:nvSpPr>
          <p:cNvPr id="284" name="Line 2"/>
          <p:cNvSpPr/>
          <p:nvPr/>
        </p:nvSpPr>
        <p:spPr>
          <a:xfrm>
            <a:off x="1610998" y="860400"/>
            <a:ext cx="8808124" cy="1"/>
          </a:xfrm>
          <a:prstGeom prst="line">
            <a:avLst/>
          </a:prstGeom>
          <a:ln w="25560">
            <a:solidFill>
              <a:srgbClr val="B15065"/>
            </a:solidFill>
          </a:ln>
        </p:spPr>
        <p:txBody>
          <a:bodyPr lIns="45718" tIns="45718" rIns="45718" bIns="45718"/>
          <a:lstStyle/>
          <a:p>
            <a:pPr/>
          </a:p>
        </p:txBody>
      </p:sp>
      <p:sp>
        <p:nvSpPr>
          <p:cNvPr id="285" name="Line 3"/>
          <p:cNvSpPr/>
          <p:nvPr/>
        </p:nvSpPr>
        <p:spPr>
          <a:xfrm>
            <a:off x="1650599" y="6469919"/>
            <a:ext cx="8808123" cy="1"/>
          </a:xfrm>
          <a:prstGeom prst="line">
            <a:avLst/>
          </a:prstGeom>
          <a:ln w="25560">
            <a:solidFill>
              <a:srgbClr val="B15065"/>
            </a:solidFill>
          </a:ln>
        </p:spPr>
        <p:txBody>
          <a:bodyPr lIns="45718" tIns="45718" rIns="45718" bIns="45718"/>
          <a:lstStyle/>
          <a:p>
            <a:pPr/>
          </a:p>
        </p:txBody>
      </p:sp>
      <p:sp>
        <p:nvSpPr>
          <p:cNvPr id="286" name="CustomShape 4"/>
          <p:cNvSpPr txBox="1"/>
          <p:nvPr/>
        </p:nvSpPr>
        <p:spPr>
          <a:xfrm>
            <a:off x="1558438" y="127798"/>
            <a:ext cx="5932421" cy="53449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4999" tIns="44999" rIns="44999" bIns="44999">
            <a:spAutoFit/>
          </a:bodyPr>
          <a:lstStyle>
            <a:lvl1pPr>
              <a:defRPr sz="2800">
                <a:solidFill>
                  <a:srgbClr val="B15065"/>
                </a:solidFill>
                <a:latin typeface="Calibri"/>
                <a:ea typeface="Calibri"/>
                <a:cs typeface="Calibri"/>
                <a:sym typeface="Calibri"/>
              </a:defRPr>
            </a:lvl1pPr>
          </a:lstStyle>
          <a:p>
            <a:pPr/>
            <a:r>
              <a:t>EUROPEAN SCHOOL OF PROLOTHERAPY </a:t>
            </a:r>
          </a:p>
        </p:txBody>
      </p:sp>
      <p:sp>
        <p:nvSpPr>
          <p:cNvPr id="287" name="CustomShape 5"/>
          <p:cNvSpPr txBox="1"/>
          <p:nvPr/>
        </p:nvSpPr>
        <p:spPr>
          <a:xfrm>
            <a:off x="1611359" y="525830"/>
            <a:ext cx="2300042" cy="269181"/>
          </a:xfrm>
          <a:prstGeom prst="rect">
            <a:avLst/>
          </a:prstGeom>
          <a:ln w="12700">
            <a:miter lim="400000"/>
          </a:ln>
          <a:effectLst>
            <a:outerShdw sx="100000" sy="100000" kx="0" ky="0" algn="b" rotWithShape="0" blurRad="1257300" dist="230666" dir="5400000">
              <a:srgbClr val="000000"/>
            </a:outerShdw>
          </a:effectLst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26640" tIns="26640" rIns="26640" bIns="26640" anchor="ctr">
            <a:spAutoFit/>
          </a:bodyPr>
          <a:lstStyle>
            <a:lvl1pPr>
              <a:defRPr sz="1400">
                <a:latin typeface="Calibri"/>
                <a:ea typeface="Calibri"/>
                <a:cs typeface="Calibri"/>
                <a:sym typeface="Calibri"/>
              </a:defRPr>
            </a:lvl1pPr>
          </a:lstStyle>
          <a:p>
            <a:pPr/>
            <a:r>
              <a:t>Regeneration Medicine</a:t>
            </a:r>
          </a:p>
        </p:txBody>
      </p:sp>
      <p:pic>
        <p:nvPicPr>
          <p:cNvPr id="288" name="Hackett Hemwall Patterson Foundation 1 (1).png" descr="Hackett Hemwall Patterson Foundation 1 (1)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4860718" y="5403960"/>
            <a:ext cx="2555642" cy="914042"/>
          </a:xfrm>
          <a:prstGeom prst="rect">
            <a:avLst/>
          </a:prstGeom>
          <a:ln w="12700">
            <a:miter lim="400000"/>
          </a:ln>
        </p:spPr>
      </p:pic>
      <p:sp>
        <p:nvSpPr>
          <p:cNvPr id="289" name="CustomShape 6"/>
          <p:cNvSpPr txBox="1"/>
          <p:nvPr/>
        </p:nvSpPr>
        <p:spPr>
          <a:xfrm>
            <a:off x="2795759" y="1218959"/>
            <a:ext cx="6725881" cy="83929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4999" tIns="44999" rIns="44999" bIns="44999">
            <a:spAutoFit/>
          </a:bodyPr>
          <a:lstStyle>
            <a:lvl1pPr algn="ctr">
              <a:defRPr sz="480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defRPr>
            </a:lvl1pPr>
          </a:lstStyle>
          <a:p>
            <a:pPr/>
            <a:r>
              <a:t>Prolotherapy</a:t>
            </a:r>
          </a:p>
        </p:txBody>
      </p:sp>
      <p:pic>
        <p:nvPicPr>
          <p:cNvPr id="290" name="Immagine 1" descr="Immagine 1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3444480" y="2995198"/>
            <a:ext cx="5388122" cy="2158922"/>
          </a:xfrm>
          <a:prstGeom prst="rect">
            <a:avLst/>
          </a:prstGeom>
          <a:ln w="12700">
            <a:miter lim="400000"/>
          </a:ln>
        </p:spPr>
      </p:pic>
      <p:sp>
        <p:nvSpPr>
          <p:cNvPr id="291" name="CustomShape 7"/>
          <p:cNvSpPr txBox="1"/>
          <p:nvPr/>
        </p:nvSpPr>
        <p:spPr>
          <a:xfrm>
            <a:off x="2159998" y="2158200"/>
            <a:ext cx="8063643" cy="77579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4999" tIns="44999" rIns="44999" bIns="44999">
            <a:spAutoFit/>
          </a:bodyPr>
          <a:lstStyle>
            <a:lvl1pPr algn="ctr">
              <a:defRPr sz="440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defRPr>
            </a:lvl1pPr>
          </a:lstStyle>
          <a:p>
            <a:pPr/>
            <a:r>
              <a:t>ARTHRITIS OF THE KNEE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solidFill>
          <a:srgbClr val="7BA0CD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3" name="Picture 4" descr="Picture 4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8907839" y="254159"/>
            <a:ext cx="1550522" cy="536763"/>
          </a:xfrm>
          <a:prstGeom prst="rect">
            <a:avLst/>
          </a:prstGeom>
          <a:ln w="12700">
            <a:miter lim="400000"/>
          </a:ln>
        </p:spPr>
      </p:pic>
      <p:sp>
        <p:nvSpPr>
          <p:cNvPr id="294" name="CustomShape 1"/>
          <p:cNvSpPr txBox="1"/>
          <p:nvPr/>
        </p:nvSpPr>
        <p:spPr>
          <a:xfrm>
            <a:off x="1611359" y="6468998"/>
            <a:ext cx="2300042" cy="332681"/>
          </a:xfrm>
          <a:prstGeom prst="rect">
            <a:avLst/>
          </a:prstGeom>
          <a:ln w="12700">
            <a:miter lim="400000"/>
          </a:ln>
          <a:effectLst>
            <a:outerShdw sx="100000" sy="100000" kx="0" ky="0" algn="b" rotWithShape="0" blurRad="1257300" dist="230666" dir="5400000">
              <a:srgbClr val="000000"/>
            </a:outerShdw>
          </a:effectLst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26640" tIns="26640" rIns="26640" bIns="26640" anchor="ctr">
            <a:spAutoFit/>
          </a:bodyPr>
          <a:lstStyle/>
          <a:p>
            <a:pPr>
              <a:defRPr sz="1400">
                <a:latin typeface="Calibri"/>
                <a:ea typeface="Calibri"/>
                <a:cs typeface="Calibri"/>
                <a:sym typeface="Calibri"/>
              </a:defRPr>
            </a:pPr>
            <a:r>
              <a:t>Dr. Stephen Cavallino M.D</a:t>
            </a:r>
            <a:r>
              <a:rPr sz="1800">
                <a:latin typeface="Hoefler Text"/>
                <a:ea typeface="Hoefler Text"/>
                <a:cs typeface="Hoefler Text"/>
                <a:sym typeface="Hoefler Text"/>
              </a:rPr>
              <a:t>. </a:t>
            </a:r>
          </a:p>
        </p:txBody>
      </p:sp>
      <p:sp>
        <p:nvSpPr>
          <p:cNvPr id="295" name="CustomShape 2"/>
          <p:cNvSpPr txBox="1"/>
          <p:nvPr>
            <p:ph type="sldNum" sz="quarter" idx="4294967295"/>
          </p:nvPr>
        </p:nvSpPr>
        <p:spPr>
          <a:xfrm>
            <a:off x="10185479" y="6450640"/>
            <a:ext cx="291065" cy="369399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4999" tIns="44999" rIns="44999" bIns="44999"/>
          <a:lstStyle>
            <a:lvl1pPr algn="l">
              <a:defRPr sz="1800">
                <a:solidFill>
                  <a:srgbClr val="8B8B8B"/>
                </a:solidFill>
                <a:latin typeface="Hoefler Text"/>
                <a:ea typeface="Hoefler Text"/>
                <a:cs typeface="Hoefler Text"/>
                <a:sym typeface="Hoefler Text"/>
              </a:defRPr>
            </a:lvl1pPr>
          </a:lstStyle>
          <a:p>
            <a:pPr/>
            <a:fld id="{86CB4B4D-7CA3-9044-876B-883B54F8677D}" type="slidenum"/>
          </a:p>
        </p:txBody>
      </p:sp>
      <p:sp>
        <p:nvSpPr>
          <p:cNvPr id="296" name="Line 3"/>
          <p:cNvSpPr/>
          <p:nvPr/>
        </p:nvSpPr>
        <p:spPr>
          <a:xfrm>
            <a:off x="1610998" y="860400"/>
            <a:ext cx="8808124" cy="1"/>
          </a:xfrm>
          <a:prstGeom prst="line">
            <a:avLst/>
          </a:prstGeom>
          <a:ln w="25560">
            <a:solidFill>
              <a:srgbClr val="B15065"/>
            </a:solidFill>
          </a:ln>
        </p:spPr>
        <p:txBody>
          <a:bodyPr lIns="45718" tIns="45718" rIns="45718" bIns="45718"/>
          <a:lstStyle/>
          <a:p>
            <a:pPr/>
          </a:p>
        </p:txBody>
      </p:sp>
      <p:sp>
        <p:nvSpPr>
          <p:cNvPr id="297" name="Line 4"/>
          <p:cNvSpPr/>
          <p:nvPr/>
        </p:nvSpPr>
        <p:spPr>
          <a:xfrm>
            <a:off x="1650599" y="6469919"/>
            <a:ext cx="8808123" cy="1"/>
          </a:xfrm>
          <a:prstGeom prst="line">
            <a:avLst/>
          </a:prstGeom>
          <a:ln w="25560">
            <a:solidFill>
              <a:srgbClr val="B15065"/>
            </a:solidFill>
          </a:ln>
        </p:spPr>
        <p:txBody>
          <a:bodyPr lIns="45718" tIns="45718" rIns="45718" bIns="45718"/>
          <a:lstStyle/>
          <a:p>
            <a:pPr/>
          </a:p>
        </p:txBody>
      </p:sp>
      <p:sp>
        <p:nvSpPr>
          <p:cNvPr id="298" name="CustomShape 5"/>
          <p:cNvSpPr txBox="1"/>
          <p:nvPr/>
        </p:nvSpPr>
        <p:spPr>
          <a:xfrm>
            <a:off x="1558438" y="127798"/>
            <a:ext cx="5932421" cy="53449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4999" tIns="44999" rIns="44999" bIns="44999">
            <a:spAutoFit/>
          </a:bodyPr>
          <a:lstStyle>
            <a:lvl1pPr>
              <a:defRPr sz="2800">
                <a:solidFill>
                  <a:srgbClr val="B15065"/>
                </a:solidFill>
                <a:latin typeface="Calibri"/>
                <a:ea typeface="Calibri"/>
                <a:cs typeface="Calibri"/>
                <a:sym typeface="Calibri"/>
              </a:defRPr>
            </a:lvl1pPr>
          </a:lstStyle>
          <a:p>
            <a:pPr/>
            <a:r>
              <a:t>EUROPEAN SCHOOL OF PROLOTHERAPY </a:t>
            </a:r>
          </a:p>
        </p:txBody>
      </p:sp>
      <p:sp>
        <p:nvSpPr>
          <p:cNvPr id="299" name="CustomShape 6"/>
          <p:cNvSpPr txBox="1"/>
          <p:nvPr/>
        </p:nvSpPr>
        <p:spPr>
          <a:xfrm>
            <a:off x="1611359" y="525830"/>
            <a:ext cx="2300042" cy="269181"/>
          </a:xfrm>
          <a:prstGeom prst="rect">
            <a:avLst/>
          </a:prstGeom>
          <a:ln w="12700">
            <a:miter lim="400000"/>
          </a:ln>
          <a:effectLst>
            <a:outerShdw sx="100000" sy="100000" kx="0" ky="0" algn="b" rotWithShape="0" blurRad="1257300" dist="230666" dir="5400000">
              <a:srgbClr val="000000"/>
            </a:outerShdw>
          </a:effectLst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26640" tIns="26640" rIns="26640" bIns="26640" anchor="ctr">
            <a:spAutoFit/>
          </a:bodyPr>
          <a:lstStyle>
            <a:lvl1pPr>
              <a:defRPr sz="1400">
                <a:latin typeface="Calibri"/>
                <a:ea typeface="Calibri"/>
                <a:cs typeface="Calibri"/>
                <a:sym typeface="Calibri"/>
              </a:defRPr>
            </a:lvl1pPr>
          </a:lstStyle>
          <a:p>
            <a:pPr/>
            <a:r>
              <a:t>Regeneration Medicine</a:t>
            </a:r>
          </a:p>
        </p:txBody>
      </p:sp>
      <p:pic>
        <p:nvPicPr>
          <p:cNvPr id="300" name="Immagine 3" descr="Immagine 3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2088000" y="1665359"/>
            <a:ext cx="7991641" cy="4670282"/>
          </a:xfrm>
          <a:prstGeom prst="rect">
            <a:avLst/>
          </a:prstGeom>
          <a:ln w="12700">
            <a:miter lim="400000"/>
          </a:ln>
        </p:spPr>
      </p:pic>
      <p:sp>
        <p:nvSpPr>
          <p:cNvPr id="301" name="CustomShape 7"/>
          <p:cNvSpPr txBox="1"/>
          <p:nvPr/>
        </p:nvSpPr>
        <p:spPr>
          <a:xfrm>
            <a:off x="3167999" y="918360"/>
            <a:ext cx="5636163" cy="77579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4999" tIns="44999" rIns="44999" bIns="44999">
            <a:spAutoFit/>
          </a:bodyPr>
          <a:lstStyle>
            <a:lvl1pPr algn="ctr">
              <a:defRPr sz="440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defRPr>
            </a:lvl1pPr>
          </a:lstStyle>
          <a:p>
            <a:pPr/>
            <a:r>
              <a:t>ARTHRITIS OF THE KNEE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solidFill>
          <a:srgbClr val="7BA0CD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3" name="Picture 4" descr="Picture 4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8907839" y="254159"/>
            <a:ext cx="1550522" cy="536763"/>
          </a:xfrm>
          <a:prstGeom prst="rect">
            <a:avLst/>
          </a:prstGeom>
          <a:ln w="12700">
            <a:miter lim="400000"/>
          </a:ln>
        </p:spPr>
      </p:pic>
      <p:sp>
        <p:nvSpPr>
          <p:cNvPr id="304" name="CustomShape 1"/>
          <p:cNvSpPr txBox="1"/>
          <p:nvPr>
            <p:ph type="sldNum" sz="quarter" idx="4294967295"/>
          </p:nvPr>
        </p:nvSpPr>
        <p:spPr>
          <a:xfrm>
            <a:off x="10185479" y="6450640"/>
            <a:ext cx="299295" cy="369399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4999" tIns="44999" rIns="44999" bIns="44999"/>
          <a:lstStyle>
            <a:lvl1pPr algn="l">
              <a:defRPr sz="1800">
                <a:solidFill>
                  <a:srgbClr val="8B8B8B"/>
                </a:solidFill>
                <a:latin typeface="Hoefler Text"/>
                <a:ea typeface="Hoefler Text"/>
                <a:cs typeface="Hoefler Text"/>
                <a:sym typeface="Hoefler Text"/>
              </a:defRPr>
            </a:lvl1pPr>
          </a:lstStyle>
          <a:p>
            <a:pPr/>
            <a:fld id="{86CB4B4D-7CA3-9044-876B-883B54F8677D}" type="slidenum"/>
          </a:p>
        </p:txBody>
      </p:sp>
      <p:sp>
        <p:nvSpPr>
          <p:cNvPr id="305" name="Line 2"/>
          <p:cNvSpPr/>
          <p:nvPr/>
        </p:nvSpPr>
        <p:spPr>
          <a:xfrm>
            <a:off x="1610998" y="860400"/>
            <a:ext cx="8808124" cy="1"/>
          </a:xfrm>
          <a:prstGeom prst="line">
            <a:avLst/>
          </a:prstGeom>
          <a:ln w="25560">
            <a:solidFill>
              <a:srgbClr val="B15065"/>
            </a:solidFill>
          </a:ln>
        </p:spPr>
        <p:txBody>
          <a:bodyPr lIns="45718" tIns="45718" rIns="45718" bIns="45718"/>
          <a:lstStyle/>
          <a:p>
            <a:pPr/>
          </a:p>
        </p:txBody>
      </p:sp>
      <p:sp>
        <p:nvSpPr>
          <p:cNvPr id="306" name="Line 3"/>
          <p:cNvSpPr/>
          <p:nvPr/>
        </p:nvSpPr>
        <p:spPr>
          <a:xfrm>
            <a:off x="1650599" y="6469919"/>
            <a:ext cx="8808123" cy="1"/>
          </a:xfrm>
          <a:prstGeom prst="line">
            <a:avLst/>
          </a:prstGeom>
          <a:ln w="25560">
            <a:solidFill>
              <a:srgbClr val="B15065"/>
            </a:solidFill>
          </a:ln>
        </p:spPr>
        <p:txBody>
          <a:bodyPr lIns="45718" tIns="45718" rIns="45718" bIns="45718"/>
          <a:lstStyle/>
          <a:p>
            <a:pPr/>
          </a:p>
        </p:txBody>
      </p:sp>
      <p:sp>
        <p:nvSpPr>
          <p:cNvPr id="307" name="CustomShape 4"/>
          <p:cNvSpPr txBox="1"/>
          <p:nvPr/>
        </p:nvSpPr>
        <p:spPr>
          <a:xfrm>
            <a:off x="1558438" y="127798"/>
            <a:ext cx="5932421" cy="53449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4999" tIns="44999" rIns="44999" bIns="44999">
            <a:spAutoFit/>
          </a:bodyPr>
          <a:lstStyle>
            <a:lvl1pPr>
              <a:defRPr sz="2800">
                <a:solidFill>
                  <a:srgbClr val="B15065"/>
                </a:solidFill>
                <a:latin typeface="Calibri"/>
                <a:ea typeface="Calibri"/>
                <a:cs typeface="Calibri"/>
                <a:sym typeface="Calibri"/>
              </a:defRPr>
            </a:lvl1pPr>
          </a:lstStyle>
          <a:p>
            <a:pPr/>
            <a:r>
              <a:t>EUROPEAN SCHOOL OF PROLOTHERAPY </a:t>
            </a:r>
          </a:p>
        </p:txBody>
      </p:sp>
      <p:sp>
        <p:nvSpPr>
          <p:cNvPr id="308" name="CustomShape 5"/>
          <p:cNvSpPr txBox="1"/>
          <p:nvPr/>
        </p:nvSpPr>
        <p:spPr>
          <a:xfrm>
            <a:off x="1611359" y="525830"/>
            <a:ext cx="2300042" cy="269181"/>
          </a:xfrm>
          <a:prstGeom prst="rect">
            <a:avLst/>
          </a:prstGeom>
          <a:ln w="12700">
            <a:miter lim="400000"/>
          </a:ln>
          <a:effectLst>
            <a:outerShdw sx="100000" sy="100000" kx="0" ky="0" algn="b" rotWithShape="0" blurRad="1257300" dist="230666" dir="5400000">
              <a:srgbClr val="000000"/>
            </a:outerShdw>
          </a:effectLst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26640" tIns="26640" rIns="26640" bIns="26640" anchor="ctr">
            <a:spAutoFit/>
          </a:bodyPr>
          <a:lstStyle>
            <a:lvl1pPr>
              <a:defRPr sz="1400">
                <a:latin typeface="Calibri"/>
                <a:ea typeface="Calibri"/>
                <a:cs typeface="Calibri"/>
                <a:sym typeface="Calibri"/>
              </a:defRPr>
            </a:lvl1pPr>
          </a:lstStyle>
          <a:p>
            <a:pPr/>
            <a:r>
              <a:t>Regeneration Medicine</a:t>
            </a:r>
          </a:p>
        </p:txBody>
      </p:sp>
      <p:pic>
        <p:nvPicPr>
          <p:cNvPr id="309" name="Picture 6" descr="Picture 6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5745881" y="1206543"/>
            <a:ext cx="6323918" cy="4742332"/>
          </a:xfrm>
          <a:prstGeom prst="rect">
            <a:avLst/>
          </a:prstGeom>
          <a:ln w="12700">
            <a:miter lim="400000"/>
          </a:ln>
        </p:spPr>
      </p:pic>
      <p:pic>
        <p:nvPicPr>
          <p:cNvPr id="310" name="Picture 7" descr="Picture 7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85263" y="1054642"/>
            <a:ext cx="7652272" cy="4894233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clickEffect" presetSubtype="4" presetID="7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3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Class="entr" nodeType="clickEffect" presetID="9" grpId="2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2" fill="hold"/>
                                        <p:tgtEl>
                                          <p:spTgt spid="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dissolve" transition="in">
                                      <p:cBhvr>
                                        <p:cTn id="13" dur="2000"/>
                                        <p:tgtEl>
                                          <p:spTgt spid="3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309" grpId="2"/>
      <p:bldP build="whole" bldLvl="1" animBg="1" rev="0" advAuto="0" spid="310" grpId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solidFill>
          <a:srgbClr val="7BA0CD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2" name="Picture 4" descr="Picture 4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8907839" y="254159"/>
            <a:ext cx="1550522" cy="536763"/>
          </a:xfrm>
          <a:prstGeom prst="rect">
            <a:avLst/>
          </a:prstGeom>
          <a:ln w="12700">
            <a:miter lim="400000"/>
          </a:ln>
        </p:spPr>
      </p:pic>
      <p:sp>
        <p:nvSpPr>
          <p:cNvPr id="313" name="CustomShape 1"/>
          <p:cNvSpPr txBox="1"/>
          <p:nvPr/>
        </p:nvSpPr>
        <p:spPr>
          <a:xfrm>
            <a:off x="1611359" y="6468998"/>
            <a:ext cx="2300042" cy="332681"/>
          </a:xfrm>
          <a:prstGeom prst="rect">
            <a:avLst/>
          </a:prstGeom>
          <a:ln w="12700">
            <a:miter lim="400000"/>
          </a:ln>
          <a:effectLst>
            <a:outerShdw sx="100000" sy="100000" kx="0" ky="0" algn="b" rotWithShape="0" blurRad="1257300" dist="230666" dir="5400000">
              <a:srgbClr val="000000"/>
            </a:outerShdw>
          </a:effectLst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26640" tIns="26640" rIns="26640" bIns="26640" anchor="ctr">
            <a:spAutoFit/>
          </a:bodyPr>
          <a:lstStyle/>
          <a:p>
            <a:pPr>
              <a:defRPr sz="1400">
                <a:latin typeface="Calibri"/>
                <a:ea typeface="Calibri"/>
                <a:cs typeface="Calibri"/>
                <a:sym typeface="Calibri"/>
              </a:defRPr>
            </a:pPr>
            <a:r>
              <a:t>Dr. Stephen Cavallino M.D</a:t>
            </a:r>
            <a:r>
              <a:rPr sz="1800">
                <a:latin typeface="Hoefler Text"/>
                <a:ea typeface="Hoefler Text"/>
                <a:cs typeface="Hoefler Text"/>
                <a:sym typeface="Hoefler Text"/>
              </a:rPr>
              <a:t>. </a:t>
            </a:r>
          </a:p>
        </p:txBody>
      </p:sp>
      <p:sp>
        <p:nvSpPr>
          <p:cNvPr id="314" name="CustomShape 2"/>
          <p:cNvSpPr txBox="1"/>
          <p:nvPr>
            <p:ph type="sldNum" sz="quarter" idx="4294967295"/>
          </p:nvPr>
        </p:nvSpPr>
        <p:spPr>
          <a:xfrm>
            <a:off x="10185479" y="6450640"/>
            <a:ext cx="309582" cy="369399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4999" tIns="44999" rIns="44999" bIns="44999"/>
          <a:lstStyle>
            <a:lvl1pPr algn="l">
              <a:defRPr sz="1800">
                <a:solidFill>
                  <a:srgbClr val="8B8B8B"/>
                </a:solidFill>
                <a:latin typeface="Hoefler Text"/>
                <a:ea typeface="Hoefler Text"/>
                <a:cs typeface="Hoefler Text"/>
                <a:sym typeface="Hoefler Text"/>
              </a:defRPr>
            </a:lvl1pPr>
          </a:lstStyle>
          <a:p>
            <a:pPr/>
            <a:fld id="{86CB4B4D-7CA3-9044-876B-883B54F8677D}" type="slidenum"/>
          </a:p>
        </p:txBody>
      </p:sp>
      <p:sp>
        <p:nvSpPr>
          <p:cNvPr id="315" name="Line 3"/>
          <p:cNvSpPr/>
          <p:nvPr/>
        </p:nvSpPr>
        <p:spPr>
          <a:xfrm>
            <a:off x="1610998" y="860400"/>
            <a:ext cx="8808124" cy="1"/>
          </a:xfrm>
          <a:prstGeom prst="line">
            <a:avLst/>
          </a:prstGeom>
          <a:ln w="25560">
            <a:solidFill>
              <a:srgbClr val="B15065"/>
            </a:solidFill>
          </a:ln>
        </p:spPr>
        <p:txBody>
          <a:bodyPr lIns="45718" tIns="45718" rIns="45718" bIns="45718"/>
          <a:lstStyle/>
          <a:p>
            <a:pPr/>
          </a:p>
        </p:txBody>
      </p:sp>
      <p:sp>
        <p:nvSpPr>
          <p:cNvPr id="316" name="Line 4"/>
          <p:cNvSpPr/>
          <p:nvPr/>
        </p:nvSpPr>
        <p:spPr>
          <a:xfrm>
            <a:off x="1650599" y="6469919"/>
            <a:ext cx="8808123" cy="1"/>
          </a:xfrm>
          <a:prstGeom prst="line">
            <a:avLst/>
          </a:prstGeom>
          <a:ln w="25560">
            <a:solidFill>
              <a:srgbClr val="B15065"/>
            </a:solidFill>
          </a:ln>
        </p:spPr>
        <p:txBody>
          <a:bodyPr lIns="45718" tIns="45718" rIns="45718" bIns="45718"/>
          <a:lstStyle/>
          <a:p>
            <a:pPr/>
          </a:p>
        </p:txBody>
      </p:sp>
      <p:sp>
        <p:nvSpPr>
          <p:cNvPr id="317" name="CustomShape 5"/>
          <p:cNvSpPr txBox="1"/>
          <p:nvPr/>
        </p:nvSpPr>
        <p:spPr>
          <a:xfrm>
            <a:off x="1558438" y="127798"/>
            <a:ext cx="5932421" cy="53449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4999" tIns="44999" rIns="44999" bIns="44999">
            <a:spAutoFit/>
          </a:bodyPr>
          <a:lstStyle>
            <a:lvl1pPr>
              <a:defRPr sz="2800">
                <a:solidFill>
                  <a:srgbClr val="B15065"/>
                </a:solidFill>
                <a:latin typeface="Calibri"/>
                <a:ea typeface="Calibri"/>
                <a:cs typeface="Calibri"/>
                <a:sym typeface="Calibri"/>
              </a:defRPr>
            </a:lvl1pPr>
          </a:lstStyle>
          <a:p>
            <a:pPr/>
            <a:r>
              <a:t>EUROPEAN SCHOOL OF PROLOTHERAPY </a:t>
            </a:r>
          </a:p>
        </p:txBody>
      </p:sp>
      <p:sp>
        <p:nvSpPr>
          <p:cNvPr id="318" name="CustomShape 6"/>
          <p:cNvSpPr txBox="1"/>
          <p:nvPr/>
        </p:nvSpPr>
        <p:spPr>
          <a:xfrm>
            <a:off x="1611359" y="525830"/>
            <a:ext cx="2300042" cy="269181"/>
          </a:xfrm>
          <a:prstGeom prst="rect">
            <a:avLst/>
          </a:prstGeom>
          <a:ln w="12700">
            <a:miter lim="400000"/>
          </a:ln>
          <a:effectLst>
            <a:outerShdw sx="100000" sy="100000" kx="0" ky="0" algn="b" rotWithShape="0" blurRad="1257300" dist="230666" dir="5400000">
              <a:srgbClr val="000000"/>
            </a:outerShdw>
          </a:effectLst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26640" tIns="26640" rIns="26640" bIns="26640" anchor="ctr">
            <a:spAutoFit/>
          </a:bodyPr>
          <a:lstStyle>
            <a:lvl1pPr>
              <a:defRPr sz="1400">
                <a:latin typeface="Calibri"/>
                <a:ea typeface="Calibri"/>
                <a:cs typeface="Calibri"/>
                <a:sym typeface="Calibri"/>
              </a:defRPr>
            </a:lvl1pPr>
          </a:lstStyle>
          <a:p>
            <a:pPr/>
            <a:r>
              <a:t>Regeneration Medicine</a:t>
            </a:r>
          </a:p>
        </p:txBody>
      </p:sp>
      <p:pic>
        <p:nvPicPr>
          <p:cNvPr id="319" name="Hackett Hemwall Patterson Foundation 1 (1).png" descr="Hackett Hemwall Patterson Foundation 1 (1)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4860718" y="5403960"/>
            <a:ext cx="2555642" cy="914042"/>
          </a:xfrm>
          <a:prstGeom prst="rect">
            <a:avLst/>
          </a:prstGeom>
          <a:ln w="12700">
            <a:miter lim="400000"/>
          </a:ln>
        </p:spPr>
      </p:pic>
      <p:sp>
        <p:nvSpPr>
          <p:cNvPr id="320" name="CustomShape 7"/>
          <p:cNvSpPr txBox="1"/>
          <p:nvPr/>
        </p:nvSpPr>
        <p:spPr>
          <a:xfrm>
            <a:off x="2795759" y="966959"/>
            <a:ext cx="6725881" cy="133459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4999" tIns="44999" rIns="44999" bIns="44999">
            <a:spAutoFit/>
          </a:bodyPr>
          <a:lstStyle/>
          <a:p>
            <a:pPr algn="ctr">
              <a:defRPr sz="400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defRPr>
            </a:pPr>
            <a:r>
              <a:t>Prolotherapy</a:t>
            </a:r>
          </a:p>
          <a:p>
            <a:pPr algn="ctr">
              <a:defRPr sz="400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defRPr>
            </a:pPr>
            <a:r>
              <a:t>for</a:t>
            </a:r>
          </a:p>
        </p:txBody>
      </p:sp>
      <p:sp>
        <p:nvSpPr>
          <p:cNvPr id="321" name="CustomShape 8"/>
          <p:cNvSpPr txBox="1"/>
          <p:nvPr/>
        </p:nvSpPr>
        <p:spPr>
          <a:xfrm>
            <a:off x="3912120" y="2139480"/>
            <a:ext cx="4478040" cy="71229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4999" tIns="44999" rIns="44999" bIns="44999">
            <a:spAutoFit/>
          </a:bodyPr>
          <a:lstStyle>
            <a:lvl1pPr algn="ctr">
              <a:defRPr sz="400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defRPr>
            </a:lvl1pPr>
          </a:lstStyle>
          <a:p>
            <a:pPr/>
            <a:r>
              <a:t>Arthritis</a:t>
            </a:r>
          </a:p>
        </p:txBody>
      </p:sp>
      <p:pic>
        <p:nvPicPr>
          <p:cNvPr id="322" name="Immagine 3" descr="Immagine 3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2041918" y="1979640"/>
            <a:ext cx="2818083" cy="1281962"/>
          </a:xfrm>
          <a:prstGeom prst="rect">
            <a:avLst/>
          </a:prstGeom>
          <a:ln w="12700">
            <a:miter lim="400000"/>
          </a:ln>
        </p:spPr>
      </p:pic>
      <p:pic>
        <p:nvPicPr>
          <p:cNvPr id="323" name="Immagine 5" descr="Immagine 5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7857720" y="4226759"/>
            <a:ext cx="2655722" cy="1883162"/>
          </a:xfrm>
          <a:prstGeom prst="rect">
            <a:avLst/>
          </a:prstGeom>
          <a:ln w="12700">
            <a:miter lim="400000"/>
          </a:ln>
        </p:spPr>
      </p:pic>
      <p:pic>
        <p:nvPicPr>
          <p:cNvPr id="324" name="Immagine 6" descr="Immagine 6"/>
          <p:cNvPicPr>
            <a:picLocks noChangeAspect="1"/>
          </p:cNvPicPr>
          <p:nvPr/>
        </p:nvPicPr>
        <p:blipFill>
          <a:blip r:embed="rId6">
            <a:extLst/>
          </a:blip>
          <a:stretch>
            <a:fillRect/>
          </a:stretch>
        </p:blipFill>
        <p:spPr>
          <a:xfrm>
            <a:off x="1933200" y="3975479"/>
            <a:ext cx="2857320" cy="1899722"/>
          </a:xfrm>
          <a:prstGeom prst="rect">
            <a:avLst/>
          </a:prstGeom>
          <a:ln w="12700">
            <a:miter lim="400000"/>
          </a:ln>
        </p:spPr>
      </p:pic>
      <p:pic>
        <p:nvPicPr>
          <p:cNvPr id="325" name="Immagine 7" descr="Immagine 7"/>
          <p:cNvPicPr>
            <a:picLocks noChangeAspect="1"/>
          </p:cNvPicPr>
          <p:nvPr/>
        </p:nvPicPr>
        <p:blipFill>
          <a:blip r:embed="rId7">
            <a:extLst/>
          </a:blip>
          <a:stretch>
            <a:fillRect/>
          </a:stretch>
        </p:blipFill>
        <p:spPr>
          <a:xfrm>
            <a:off x="7857720" y="2019599"/>
            <a:ext cx="2327042" cy="2032201"/>
          </a:xfrm>
          <a:prstGeom prst="rect">
            <a:avLst/>
          </a:prstGeom>
          <a:ln w="12700">
            <a:miter lim="400000"/>
          </a:ln>
        </p:spPr>
      </p:pic>
      <p:pic>
        <p:nvPicPr>
          <p:cNvPr id="326" name="Immagine 10" descr="Immagine 10"/>
          <p:cNvPicPr>
            <a:picLocks noChangeAspect="1"/>
          </p:cNvPicPr>
          <p:nvPr/>
        </p:nvPicPr>
        <p:blipFill>
          <a:blip r:embed="rId8">
            <a:extLst/>
          </a:blip>
          <a:stretch>
            <a:fillRect/>
          </a:stretch>
        </p:blipFill>
        <p:spPr>
          <a:xfrm>
            <a:off x="4943159" y="3109678"/>
            <a:ext cx="2657882" cy="1755722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solidFill>
          <a:srgbClr val="7BA0CD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6" name="Picture 4" descr="Picture 4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8907839" y="254159"/>
            <a:ext cx="1550522" cy="536763"/>
          </a:xfrm>
          <a:prstGeom prst="rect">
            <a:avLst/>
          </a:prstGeom>
          <a:ln w="12700">
            <a:miter lim="400000"/>
          </a:ln>
        </p:spPr>
      </p:pic>
      <p:sp>
        <p:nvSpPr>
          <p:cNvPr id="137" name="CustomShape 1"/>
          <p:cNvSpPr txBox="1"/>
          <p:nvPr/>
        </p:nvSpPr>
        <p:spPr>
          <a:xfrm>
            <a:off x="1611359" y="6468998"/>
            <a:ext cx="2300042" cy="332681"/>
          </a:xfrm>
          <a:prstGeom prst="rect">
            <a:avLst/>
          </a:prstGeom>
          <a:ln w="12700">
            <a:miter lim="400000"/>
          </a:ln>
          <a:effectLst>
            <a:outerShdw sx="100000" sy="100000" kx="0" ky="0" algn="b" rotWithShape="0" blurRad="1257300" dist="230666" dir="5400000">
              <a:srgbClr val="000000"/>
            </a:outerShdw>
          </a:effectLst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26640" tIns="26640" rIns="26640" bIns="26640" anchor="ctr">
            <a:spAutoFit/>
          </a:bodyPr>
          <a:lstStyle/>
          <a:p>
            <a:pPr>
              <a:defRPr sz="1400">
                <a:latin typeface="Calibri"/>
                <a:ea typeface="Calibri"/>
                <a:cs typeface="Calibri"/>
                <a:sym typeface="Calibri"/>
              </a:defRPr>
            </a:pPr>
            <a:r>
              <a:t>Dr. Stephen Cavallino M.D</a:t>
            </a:r>
            <a:r>
              <a:rPr sz="1800">
                <a:latin typeface="Hoefler Text"/>
                <a:ea typeface="Hoefler Text"/>
                <a:cs typeface="Hoefler Text"/>
                <a:sym typeface="Hoefler Text"/>
              </a:rPr>
              <a:t>. </a:t>
            </a:r>
          </a:p>
        </p:txBody>
      </p:sp>
      <p:sp>
        <p:nvSpPr>
          <p:cNvPr id="138" name="CustomShape 2"/>
          <p:cNvSpPr txBox="1"/>
          <p:nvPr>
            <p:ph type="sldNum" sz="quarter" idx="4294967295"/>
          </p:nvPr>
        </p:nvSpPr>
        <p:spPr>
          <a:xfrm>
            <a:off x="10185479" y="6450640"/>
            <a:ext cx="204883" cy="369399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4999" tIns="44999" rIns="44999" bIns="44999"/>
          <a:lstStyle>
            <a:lvl1pPr algn="l">
              <a:defRPr sz="1800">
                <a:solidFill>
                  <a:srgbClr val="8B8B8B"/>
                </a:solidFill>
                <a:latin typeface="Hoefler Text"/>
                <a:ea typeface="Hoefler Text"/>
                <a:cs typeface="Hoefler Text"/>
                <a:sym typeface="Hoefler Text"/>
              </a:defRPr>
            </a:lvl1pPr>
          </a:lstStyle>
          <a:p>
            <a:pPr/>
            <a:fld id="{86CB4B4D-7CA3-9044-876B-883B54F8677D}" type="slidenum"/>
          </a:p>
        </p:txBody>
      </p:sp>
      <p:sp>
        <p:nvSpPr>
          <p:cNvPr id="139" name="Line 3"/>
          <p:cNvSpPr/>
          <p:nvPr/>
        </p:nvSpPr>
        <p:spPr>
          <a:xfrm>
            <a:off x="1610998" y="860400"/>
            <a:ext cx="8808124" cy="1"/>
          </a:xfrm>
          <a:prstGeom prst="line">
            <a:avLst/>
          </a:prstGeom>
          <a:ln w="25560">
            <a:solidFill>
              <a:srgbClr val="B15065"/>
            </a:solidFill>
          </a:ln>
        </p:spPr>
        <p:txBody>
          <a:bodyPr lIns="45718" tIns="45718" rIns="45718" bIns="45718"/>
          <a:lstStyle/>
          <a:p>
            <a:pPr/>
          </a:p>
        </p:txBody>
      </p:sp>
      <p:sp>
        <p:nvSpPr>
          <p:cNvPr id="140" name="Line 4"/>
          <p:cNvSpPr/>
          <p:nvPr/>
        </p:nvSpPr>
        <p:spPr>
          <a:xfrm>
            <a:off x="1650599" y="6469919"/>
            <a:ext cx="8808123" cy="1"/>
          </a:xfrm>
          <a:prstGeom prst="line">
            <a:avLst/>
          </a:prstGeom>
          <a:ln w="25560">
            <a:solidFill>
              <a:srgbClr val="B15065"/>
            </a:solidFill>
          </a:ln>
        </p:spPr>
        <p:txBody>
          <a:bodyPr lIns="45718" tIns="45718" rIns="45718" bIns="45718"/>
          <a:lstStyle/>
          <a:p>
            <a:pPr/>
          </a:p>
        </p:txBody>
      </p:sp>
      <p:sp>
        <p:nvSpPr>
          <p:cNvPr id="141" name="CustomShape 5"/>
          <p:cNvSpPr txBox="1"/>
          <p:nvPr/>
        </p:nvSpPr>
        <p:spPr>
          <a:xfrm>
            <a:off x="1558438" y="127798"/>
            <a:ext cx="5932421" cy="53449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4999" tIns="44999" rIns="44999" bIns="44999">
            <a:spAutoFit/>
          </a:bodyPr>
          <a:lstStyle>
            <a:lvl1pPr>
              <a:defRPr sz="2800">
                <a:solidFill>
                  <a:srgbClr val="B15065"/>
                </a:solidFill>
                <a:latin typeface="Calibri"/>
                <a:ea typeface="Calibri"/>
                <a:cs typeface="Calibri"/>
                <a:sym typeface="Calibri"/>
              </a:defRPr>
            </a:lvl1pPr>
          </a:lstStyle>
          <a:p>
            <a:pPr/>
            <a:r>
              <a:t>EUROPEAN SCHOOL OF PROLOTHERAPY </a:t>
            </a:r>
          </a:p>
        </p:txBody>
      </p:sp>
      <p:sp>
        <p:nvSpPr>
          <p:cNvPr id="142" name="CustomShape 6"/>
          <p:cNvSpPr txBox="1"/>
          <p:nvPr/>
        </p:nvSpPr>
        <p:spPr>
          <a:xfrm>
            <a:off x="1611359" y="525830"/>
            <a:ext cx="2300042" cy="269181"/>
          </a:xfrm>
          <a:prstGeom prst="rect">
            <a:avLst/>
          </a:prstGeom>
          <a:ln w="12700">
            <a:miter lim="400000"/>
          </a:ln>
          <a:effectLst>
            <a:outerShdw sx="100000" sy="100000" kx="0" ky="0" algn="b" rotWithShape="0" blurRad="1257300" dist="230666" dir="5400000">
              <a:srgbClr val="000000"/>
            </a:outerShdw>
          </a:effectLst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26640" tIns="26640" rIns="26640" bIns="26640" anchor="ctr">
            <a:spAutoFit/>
          </a:bodyPr>
          <a:lstStyle>
            <a:lvl1pPr>
              <a:defRPr sz="1400">
                <a:latin typeface="Calibri"/>
                <a:ea typeface="Calibri"/>
                <a:cs typeface="Calibri"/>
                <a:sym typeface="Calibri"/>
              </a:defRPr>
            </a:lvl1pPr>
          </a:lstStyle>
          <a:p>
            <a:pPr/>
            <a:r>
              <a:t>Regeneration Medicine</a:t>
            </a:r>
          </a:p>
        </p:txBody>
      </p:sp>
      <p:pic>
        <p:nvPicPr>
          <p:cNvPr id="143" name="Hackett Hemwall Patterson Foundation 1 (1).png" descr="Hackett Hemwall Patterson Foundation 1 (1)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4821840" y="5442479"/>
            <a:ext cx="2555642" cy="914042"/>
          </a:xfrm>
          <a:prstGeom prst="rect">
            <a:avLst/>
          </a:prstGeom>
          <a:ln w="12700">
            <a:miter lim="400000"/>
          </a:ln>
        </p:spPr>
      </p:pic>
      <p:sp>
        <p:nvSpPr>
          <p:cNvPr id="144" name="CustomShape 7"/>
          <p:cNvSpPr txBox="1"/>
          <p:nvPr/>
        </p:nvSpPr>
        <p:spPr>
          <a:xfrm>
            <a:off x="2795759" y="860758"/>
            <a:ext cx="6725881" cy="94089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4999" tIns="44999" rIns="44999" bIns="44999">
            <a:spAutoFit/>
          </a:bodyPr>
          <a:lstStyle>
            <a:lvl1pPr algn="ctr">
              <a:defRPr sz="550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defRPr>
            </a:lvl1pPr>
          </a:lstStyle>
          <a:p>
            <a:pPr/>
            <a:r>
              <a:t>Prolotherapy</a:t>
            </a:r>
          </a:p>
        </p:txBody>
      </p:sp>
      <p:pic>
        <p:nvPicPr>
          <p:cNvPr id="145" name="Immagine 24" descr="Immagine 24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3794759" y="1950840"/>
            <a:ext cx="4571282" cy="342828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solidFill>
          <a:srgbClr val="7BA0CD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8" name="Picture 4" descr="Picture 4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8907839" y="254159"/>
            <a:ext cx="1550522" cy="536763"/>
          </a:xfrm>
          <a:prstGeom prst="rect">
            <a:avLst/>
          </a:prstGeom>
          <a:ln w="12700">
            <a:miter lim="400000"/>
          </a:ln>
        </p:spPr>
      </p:pic>
      <p:sp>
        <p:nvSpPr>
          <p:cNvPr id="329" name="CustomShape 1"/>
          <p:cNvSpPr txBox="1"/>
          <p:nvPr>
            <p:ph type="sldNum" sz="quarter" idx="4294967295"/>
          </p:nvPr>
        </p:nvSpPr>
        <p:spPr>
          <a:xfrm>
            <a:off x="10185479" y="6450640"/>
            <a:ext cx="341128" cy="369399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4999" tIns="44999" rIns="44999" bIns="44999"/>
          <a:lstStyle>
            <a:lvl1pPr algn="l">
              <a:defRPr sz="1800">
                <a:solidFill>
                  <a:srgbClr val="8B8B8B"/>
                </a:solidFill>
                <a:latin typeface="Hoefler Text"/>
                <a:ea typeface="Hoefler Text"/>
                <a:cs typeface="Hoefler Text"/>
                <a:sym typeface="Hoefler Text"/>
              </a:defRPr>
            </a:lvl1pPr>
          </a:lstStyle>
          <a:p>
            <a:pPr/>
            <a:fld id="{86CB4B4D-7CA3-9044-876B-883B54F8677D}" type="slidenum"/>
          </a:p>
        </p:txBody>
      </p:sp>
      <p:sp>
        <p:nvSpPr>
          <p:cNvPr id="330" name="Line 2"/>
          <p:cNvSpPr/>
          <p:nvPr/>
        </p:nvSpPr>
        <p:spPr>
          <a:xfrm>
            <a:off x="1610998" y="860400"/>
            <a:ext cx="8808124" cy="1"/>
          </a:xfrm>
          <a:prstGeom prst="line">
            <a:avLst/>
          </a:prstGeom>
          <a:ln w="25560">
            <a:solidFill>
              <a:srgbClr val="B15065"/>
            </a:solidFill>
          </a:ln>
        </p:spPr>
        <p:txBody>
          <a:bodyPr lIns="45718" tIns="45718" rIns="45718" bIns="45718"/>
          <a:lstStyle/>
          <a:p>
            <a:pPr/>
          </a:p>
        </p:txBody>
      </p:sp>
      <p:sp>
        <p:nvSpPr>
          <p:cNvPr id="331" name="Line 3"/>
          <p:cNvSpPr/>
          <p:nvPr/>
        </p:nvSpPr>
        <p:spPr>
          <a:xfrm>
            <a:off x="1650599" y="6469919"/>
            <a:ext cx="8808123" cy="1"/>
          </a:xfrm>
          <a:prstGeom prst="line">
            <a:avLst/>
          </a:prstGeom>
          <a:ln w="25560">
            <a:solidFill>
              <a:srgbClr val="B15065"/>
            </a:solidFill>
          </a:ln>
        </p:spPr>
        <p:txBody>
          <a:bodyPr lIns="45718" tIns="45718" rIns="45718" bIns="45718"/>
          <a:lstStyle/>
          <a:p>
            <a:pPr/>
          </a:p>
        </p:txBody>
      </p:sp>
      <p:sp>
        <p:nvSpPr>
          <p:cNvPr id="332" name="CustomShape 4"/>
          <p:cNvSpPr txBox="1"/>
          <p:nvPr/>
        </p:nvSpPr>
        <p:spPr>
          <a:xfrm>
            <a:off x="1558438" y="127798"/>
            <a:ext cx="5932421" cy="53449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4999" tIns="44999" rIns="44999" bIns="44999">
            <a:spAutoFit/>
          </a:bodyPr>
          <a:lstStyle>
            <a:lvl1pPr>
              <a:defRPr sz="2800">
                <a:solidFill>
                  <a:srgbClr val="B15065"/>
                </a:solidFill>
                <a:latin typeface="Calibri"/>
                <a:ea typeface="Calibri"/>
                <a:cs typeface="Calibri"/>
                <a:sym typeface="Calibri"/>
              </a:defRPr>
            </a:lvl1pPr>
          </a:lstStyle>
          <a:p>
            <a:pPr/>
            <a:r>
              <a:t>EUROPEAN SCHOOL OF PROLOTHERAPY </a:t>
            </a:r>
          </a:p>
        </p:txBody>
      </p:sp>
      <p:sp>
        <p:nvSpPr>
          <p:cNvPr id="333" name="CustomShape 5"/>
          <p:cNvSpPr txBox="1"/>
          <p:nvPr/>
        </p:nvSpPr>
        <p:spPr>
          <a:xfrm>
            <a:off x="1611359" y="525830"/>
            <a:ext cx="2300042" cy="269181"/>
          </a:xfrm>
          <a:prstGeom prst="rect">
            <a:avLst/>
          </a:prstGeom>
          <a:ln w="12700">
            <a:miter lim="400000"/>
          </a:ln>
          <a:effectLst>
            <a:outerShdw sx="100000" sy="100000" kx="0" ky="0" algn="b" rotWithShape="0" blurRad="1257300" dist="230666" dir="5400000">
              <a:srgbClr val="000000"/>
            </a:outerShdw>
          </a:effectLst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26640" tIns="26640" rIns="26640" bIns="26640" anchor="ctr">
            <a:spAutoFit/>
          </a:bodyPr>
          <a:lstStyle>
            <a:lvl1pPr>
              <a:defRPr sz="1400">
                <a:latin typeface="Calibri"/>
                <a:ea typeface="Calibri"/>
                <a:cs typeface="Calibri"/>
                <a:sym typeface="Calibri"/>
              </a:defRPr>
            </a:lvl1pPr>
          </a:lstStyle>
          <a:p>
            <a:pPr/>
            <a:r>
              <a:t>Regeneration Medicine</a:t>
            </a:r>
          </a:p>
        </p:txBody>
      </p:sp>
      <p:pic>
        <p:nvPicPr>
          <p:cNvPr id="334" name="Picture 2" descr="Picture 2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23856" y="816040"/>
            <a:ext cx="11931758" cy="6691312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solidFill>
          <a:srgbClr val="7BA0CD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6" name="Picture 4" descr="Picture 4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8907839" y="254159"/>
            <a:ext cx="1550522" cy="536763"/>
          </a:xfrm>
          <a:prstGeom prst="rect">
            <a:avLst/>
          </a:prstGeom>
          <a:ln w="12700">
            <a:miter lim="400000"/>
          </a:ln>
        </p:spPr>
      </p:pic>
      <p:sp>
        <p:nvSpPr>
          <p:cNvPr id="337" name="CustomShape 1"/>
          <p:cNvSpPr txBox="1"/>
          <p:nvPr/>
        </p:nvSpPr>
        <p:spPr>
          <a:xfrm>
            <a:off x="1611359" y="6468998"/>
            <a:ext cx="2300042" cy="332681"/>
          </a:xfrm>
          <a:prstGeom prst="rect">
            <a:avLst/>
          </a:prstGeom>
          <a:ln w="12700">
            <a:miter lim="400000"/>
          </a:ln>
          <a:effectLst>
            <a:outerShdw sx="100000" sy="100000" kx="0" ky="0" algn="b" rotWithShape="0" blurRad="1257300" dist="230666" dir="5400000">
              <a:srgbClr val="000000"/>
            </a:outerShdw>
          </a:effectLst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26640" tIns="26640" rIns="26640" bIns="26640" anchor="ctr">
            <a:spAutoFit/>
          </a:bodyPr>
          <a:lstStyle/>
          <a:p>
            <a:pPr>
              <a:defRPr sz="1400">
                <a:latin typeface="Calibri"/>
                <a:ea typeface="Calibri"/>
                <a:cs typeface="Calibri"/>
                <a:sym typeface="Calibri"/>
              </a:defRPr>
            </a:pPr>
            <a:r>
              <a:t>Dr. Stephen Cavallino M.D</a:t>
            </a:r>
            <a:r>
              <a:rPr sz="1800">
                <a:latin typeface="Hoefler Text"/>
                <a:ea typeface="Hoefler Text"/>
                <a:cs typeface="Hoefler Text"/>
                <a:sym typeface="Hoefler Text"/>
              </a:rPr>
              <a:t>. </a:t>
            </a:r>
          </a:p>
        </p:txBody>
      </p:sp>
      <p:sp>
        <p:nvSpPr>
          <p:cNvPr id="338" name="CustomShape 2"/>
          <p:cNvSpPr txBox="1"/>
          <p:nvPr>
            <p:ph type="sldNum" sz="quarter" idx="4294967295"/>
          </p:nvPr>
        </p:nvSpPr>
        <p:spPr>
          <a:xfrm>
            <a:off x="10185479" y="6450638"/>
            <a:ext cx="291522" cy="369399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4999" tIns="44999" rIns="44999" bIns="44999"/>
          <a:lstStyle>
            <a:lvl1pPr algn="l">
              <a:defRPr sz="1800">
                <a:solidFill>
                  <a:srgbClr val="8B8B8B"/>
                </a:solidFill>
                <a:latin typeface="Hoefler Text"/>
                <a:ea typeface="Hoefler Text"/>
                <a:cs typeface="Hoefler Text"/>
                <a:sym typeface="Hoefler Text"/>
              </a:defRPr>
            </a:lvl1pPr>
          </a:lstStyle>
          <a:p>
            <a:pPr/>
            <a:fld id="{86CB4B4D-7CA3-9044-876B-883B54F8677D}" type="slidenum"/>
          </a:p>
        </p:txBody>
      </p:sp>
      <p:sp>
        <p:nvSpPr>
          <p:cNvPr id="339" name="Line 3"/>
          <p:cNvSpPr/>
          <p:nvPr/>
        </p:nvSpPr>
        <p:spPr>
          <a:xfrm>
            <a:off x="1610998" y="860400"/>
            <a:ext cx="8808124" cy="1"/>
          </a:xfrm>
          <a:prstGeom prst="line">
            <a:avLst/>
          </a:prstGeom>
          <a:ln w="25560">
            <a:solidFill>
              <a:srgbClr val="B15065"/>
            </a:solidFill>
          </a:ln>
        </p:spPr>
        <p:txBody>
          <a:bodyPr lIns="45718" tIns="45718" rIns="45718" bIns="45718"/>
          <a:lstStyle/>
          <a:p>
            <a:pPr/>
          </a:p>
        </p:txBody>
      </p:sp>
      <p:sp>
        <p:nvSpPr>
          <p:cNvPr id="340" name="Line 4"/>
          <p:cNvSpPr/>
          <p:nvPr/>
        </p:nvSpPr>
        <p:spPr>
          <a:xfrm>
            <a:off x="1650599" y="6469919"/>
            <a:ext cx="8808123" cy="1"/>
          </a:xfrm>
          <a:prstGeom prst="line">
            <a:avLst/>
          </a:prstGeom>
          <a:ln w="25560">
            <a:solidFill>
              <a:srgbClr val="B15065"/>
            </a:solidFill>
          </a:ln>
        </p:spPr>
        <p:txBody>
          <a:bodyPr lIns="45718" tIns="45718" rIns="45718" bIns="45718"/>
          <a:lstStyle/>
          <a:p>
            <a:pPr/>
          </a:p>
        </p:txBody>
      </p:sp>
      <p:sp>
        <p:nvSpPr>
          <p:cNvPr id="341" name="CustomShape 5"/>
          <p:cNvSpPr txBox="1"/>
          <p:nvPr/>
        </p:nvSpPr>
        <p:spPr>
          <a:xfrm>
            <a:off x="1558438" y="127798"/>
            <a:ext cx="5932421" cy="53449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4999" tIns="44999" rIns="44999" bIns="44999">
            <a:spAutoFit/>
          </a:bodyPr>
          <a:lstStyle>
            <a:lvl1pPr>
              <a:defRPr sz="2800">
                <a:solidFill>
                  <a:srgbClr val="B15065"/>
                </a:solidFill>
                <a:latin typeface="Calibri"/>
                <a:ea typeface="Calibri"/>
                <a:cs typeface="Calibri"/>
                <a:sym typeface="Calibri"/>
              </a:defRPr>
            </a:lvl1pPr>
          </a:lstStyle>
          <a:p>
            <a:pPr/>
            <a:r>
              <a:t>EUROPEAN SCHOOL OF PROLOTHERAPY </a:t>
            </a:r>
          </a:p>
        </p:txBody>
      </p:sp>
      <p:sp>
        <p:nvSpPr>
          <p:cNvPr id="342" name="CustomShape 6"/>
          <p:cNvSpPr txBox="1"/>
          <p:nvPr/>
        </p:nvSpPr>
        <p:spPr>
          <a:xfrm>
            <a:off x="1611359" y="525830"/>
            <a:ext cx="2300042" cy="269181"/>
          </a:xfrm>
          <a:prstGeom prst="rect">
            <a:avLst/>
          </a:prstGeom>
          <a:ln w="12700">
            <a:miter lim="400000"/>
          </a:ln>
          <a:effectLst>
            <a:outerShdw sx="100000" sy="100000" kx="0" ky="0" algn="b" rotWithShape="0" blurRad="1257300" dist="230666" dir="5400000">
              <a:srgbClr val="000000"/>
            </a:outerShdw>
          </a:effectLst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26640" tIns="26640" rIns="26640" bIns="26640" anchor="ctr">
            <a:spAutoFit/>
          </a:bodyPr>
          <a:lstStyle>
            <a:lvl1pPr>
              <a:defRPr sz="1400">
                <a:latin typeface="Calibri"/>
                <a:ea typeface="Calibri"/>
                <a:cs typeface="Calibri"/>
                <a:sym typeface="Calibri"/>
              </a:defRPr>
            </a:lvl1pPr>
          </a:lstStyle>
          <a:p>
            <a:pPr/>
            <a:r>
              <a:t>Regeneration Medicine</a:t>
            </a:r>
          </a:p>
        </p:txBody>
      </p:sp>
      <p:sp>
        <p:nvSpPr>
          <p:cNvPr id="343" name="CustomShape 7"/>
          <p:cNvSpPr txBox="1"/>
          <p:nvPr/>
        </p:nvSpPr>
        <p:spPr>
          <a:xfrm>
            <a:off x="1703878" y="860400"/>
            <a:ext cx="8754842" cy="283319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4999" tIns="44999" rIns="44999" bIns="44999">
            <a:spAutoFit/>
          </a:bodyPr>
          <a:lstStyle/>
          <a:p>
            <a:pPr>
              <a:lnSpc>
                <a:spcPct val="150000"/>
              </a:lnSpc>
              <a:defRPr sz="2500">
                <a:solidFill>
                  <a:srgbClr val="002060"/>
                </a:solidFill>
                <a:latin typeface="Hoefler Text"/>
                <a:ea typeface="Hoefler Text"/>
                <a:cs typeface="Hoefler Text"/>
                <a:sym typeface="Hoefler Text"/>
              </a:defRPr>
            </a:pPr>
            <a:r>
              <a:t>      </a:t>
            </a:r>
          </a:p>
          <a:p>
            <a:pPr>
              <a:lnSpc>
                <a:spcPct val="150000"/>
              </a:lnSpc>
              <a:buSzPct val="100000"/>
              <a:buFont typeface="Hoefler Text"/>
              <a:buChar char="❖"/>
              <a:defRPr b="1" sz="2000" u="sng">
                <a:solidFill>
                  <a:srgbClr val="002060"/>
                </a:solidFill>
                <a:latin typeface="Hoefler Text"/>
                <a:ea typeface="Hoefler Text"/>
                <a:cs typeface="Hoefler Text"/>
                <a:sym typeface="Hoefler Text"/>
              </a:defRPr>
            </a:pPr>
            <a:r>
              <a:t>Safe</a:t>
            </a:r>
            <a:r>
              <a:rPr u="none"/>
              <a:t>,</a:t>
            </a:r>
            <a:r>
              <a:rPr b="0" u="none"/>
              <a:t> because each injection must inject on bone</a:t>
            </a:r>
          </a:p>
          <a:p>
            <a:pPr>
              <a:lnSpc>
                <a:spcPct val="150000"/>
              </a:lnSpc>
              <a:buSzPct val="100000"/>
              <a:buFont typeface="Hoefler Text"/>
              <a:buChar char="❖"/>
              <a:defRPr b="1" sz="2000" u="sng">
                <a:solidFill>
                  <a:srgbClr val="002060"/>
                </a:solidFill>
                <a:latin typeface="Hoefler Text"/>
                <a:ea typeface="Hoefler Text"/>
                <a:cs typeface="Hoefler Text"/>
                <a:sym typeface="Hoefler Text"/>
              </a:defRPr>
            </a:pPr>
            <a:r>
              <a:t>Elegant</a:t>
            </a:r>
            <a:r>
              <a:rPr b="0" u="none"/>
              <a:t> – because it is very precise and not too painful</a:t>
            </a:r>
          </a:p>
          <a:p>
            <a:pPr>
              <a:lnSpc>
                <a:spcPct val="150000"/>
              </a:lnSpc>
              <a:buSzPct val="100000"/>
              <a:buFont typeface="Hoefler Text"/>
              <a:buChar char="❖"/>
              <a:defRPr b="1" sz="2000" u="sng">
                <a:solidFill>
                  <a:srgbClr val="002060"/>
                </a:solidFill>
                <a:latin typeface="Hoefler Text"/>
                <a:ea typeface="Hoefler Text"/>
                <a:cs typeface="Hoefler Text"/>
                <a:sym typeface="Hoefler Text"/>
              </a:defRPr>
            </a:pPr>
            <a:r>
              <a:t>Effective</a:t>
            </a:r>
            <a:r>
              <a:rPr b="0" u="none"/>
              <a:t> – because over 90% patients feel better</a:t>
            </a:r>
          </a:p>
          <a:p>
            <a:pPr>
              <a:lnSpc>
                <a:spcPct val="150000"/>
              </a:lnSpc>
              <a:defRPr sz="800">
                <a:latin typeface="Hoefler Text"/>
                <a:ea typeface="Hoefler Text"/>
                <a:cs typeface="Hoefler Text"/>
                <a:sym typeface="Hoefler Text"/>
              </a:defRPr>
            </a:pPr>
          </a:p>
          <a:p>
            <a:pPr>
              <a:buSzPct val="100000"/>
              <a:buFont typeface="Hoefler Text"/>
              <a:buChar char="❖"/>
              <a:defRPr b="1" sz="2000" u="sng">
                <a:solidFill>
                  <a:srgbClr val="002060"/>
                </a:solidFill>
                <a:latin typeface="Hoefler Text"/>
                <a:ea typeface="Hoefler Text"/>
                <a:cs typeface="Hoefler Text"/>
                <a:sym typeface="Hoefler Text"/>
              </a:defRPr>
            </a:pPr>
            <a:r>
              <a:t>Regenerative</a:t>
            </a:r>
            <a:r>
              <a:rPr b="0" u="none"/>
              <a:t> – because prolotherapy blocks degeneration and activates regeneration of new tissues. </a:t>
            </a:r>
          </a:p>
        </p:txBody>
      </p:sp>
      <p:pic>
        <p:nvPicPr>
          <p:cNvPr id="344" name="Immagine 2" descr="Immagine 2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936000" y="3960000"/>
            <a:ext cx="3568321" cy="2345402"/>
          </a:xfrm>
          <a:prstGeom prst="rect">
            <a:avLst/>
          </a:prstGeom>
          <a:ln w="12700">
            <a:miter lim="400000"/>
          </a:ln>
        </p:spPr>
      </p:pic>
      <p:pic>
        <p:nvPicPr>
          <p:cNvPr id="345" name="Immagine 3" descr="Immagine 3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4694039" y="3960000"/>
            <a:ext cx="3012841" cy="2416682"/>
          </a:xfrm>
          <a:prstGeom prst="rect">
            <a:avLst/>
          </a:prstGeom>
          <a:ln w="12700">
            <a:miter lim="400000"/>
          </a:ln>
        </p:spPr>
      </p:pic>
      <p:pic>
        <p:nvPicPr>
          <p:cNvPr id="346" name="Immagine 5" descr="Immagine 5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7991998" y="3995999"/>
            <a:ext cx="3455643" cy="2347922"/>
          </a:xfrm>
          <a:prstGeom prst="rect">
            <a:avLst/>
          </a:prstGeom>
          <a:ln w="12700">
            <a:miter lim="400000"/>
          </a:ln>
        </p:spPr>
      </p:pic>
      <p:sp>
        <p:nvSpPr>
          <p:cNvPr id="347" name="CasellaDiTesto 12"/>
          <p:cNvSpPr txBox="1"/>
          <p:nvPr/>
        </p:nvSpPr>
        <p:spPr>
          <a:xfrm>
            <a:off x="1368330" y="1001758"/>
            <a:ext cx="9090392" cy="52323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>
              <a:defRPr sz="2800">
                <a:solidFill>
                  <a:srgbClr val="002060"/>
                </a:solidFill>
                <a:latin typeface="Hoefler Text"/>
                <a:ea typeface="Hoefler Text"/>
                <a:cs typeface="Hoefler Text"/>
                <a:sym typeface="Hoefler Text"/>
              </a:defRPr>
            </a:lvl1pPr>
          </a:lstStyle>
          <a:p>
            <a:pPr/>
            <a:r>
              <a:t>PROLOTHERAPY IS AN INJECTION TREATMENT 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solidFill>
          <a:srgbClr val="7BA0CD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9" name="Picture 4" descr="Picture 4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8907839" y="254159"/>
            <a:ext cx="1550522" cy="536763"/>
          </a:xfrm>
          <a:prstGeom prst="rect">
            <a:avLst/>
          </a:prstGeom>
          <a:ln w="12700">
            <a:miter lim="400000"/>
          </a:ln>
        </p:spPr>
      </p:pic>
      <p:sp>
        <p:nvSpPr>
          <p:cNvPr id="350" name="CustomShape 1"/>
          <p:cNvSpPr txBox="1"/>
          <p:nvPr>
            <p:ph type="sldNum" sz="quarter" idx="4294967295"/>
          </p:nvPr>
        </p:nvSpPr>
        <p:spPr>
          <a:xfrm>
            <a:off x="10185479" y="6450638"/>
            <a:ext cx="307067" cy="369399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4999" tIns="44999" rIns="44999" bIns="44999"/>
          <a:lstStyle>
            <a:lvl1pPr algn="l">
              <a:defRPr sz="1800">
                <a:solidFill>
                  <a:srgbClr val="8B8B8B"/>
                </a:solidFill>
                <a:latin typeface="Hoefler Text"/>
                <a:ea typeface="Hoefler Text"/>
                <a:cs typeface="Hoefler Text"/>
                <a:sym typeface="Hoefler Text"/>
              </a:defRPr>
            </a:lvl1pPr>
          </a:lstStyle>
          <a:p>
            <a:pPr/>
            <a:fld id="{86CB4B4D-7CA3-9044-876B-883B54F8677D}" type="slidenum"/>
          </a:p>
        </p:txBody>
      </p:sp>
      <p:sp>
        <p:nvSpPr>
          <p:cNvPr id="351" name="Line 2"/>
          <p:cNvSpPr/>
          <p:nvPr/>
        </p:nvSpPr>
        <p:spPr>
          <a:xfrm>
            <a:off x="1610998" y="860400"/>
            <a:ext cx="8808124" cy="1"/>
          </a:xfrm>
          <a:prstGeom prst="line">
            <a:avLst/>
          </a:prstGeom>
          <a:ln w="25560">
            <a:solidFill>
              <a:srgbClr val="B15065"/>
            </a:solidFill>
          </a:ln>
        </p:spPr>
        <p:txBody>
          <a:bodyPr lIns="45718" tIns="45718" rIns="45718" bIns="45718"/>
          <a:lstStyle/>
          <a:p>
            <a:pPr/>
          </a:p>
        </p:txBody>
      </p:sp>
      <p:sp>
        <p:nvSpPr>
          <p:cNvPr id="352" name="Line 3"/>
          <p:cNvSpPr/>
          <p:nvPr/>
        </p:nvSpPr>
        <p:spPr>
          <a:xfrm>
            <a:off x="1650599" y="6469919"/>
            <a:ext cx="8808123" cy="1"/>
          </a:xfrm>
          <a:prstGeom prst="line">
            <a:avLst/>
          </a:prstGeom>
          <a:ln w="25560">
            <a:solidFill>
              <a:srgbClr val="B15065"/>
            </a:solidFill>
          </a:ln>
        </p:spPr>
        <p:txBody>
          <a:bodyPr lIns="45718" tIns="45718" rIns="45718" bIns="45718"/>
          <a:lstStyle/>
          <a:p>
            <a:pPr/>
          </a:p>
        </p:txBody>
      </p:sp>
      <p:sp>
        <p:nvSpPr>
          <p:cNvPr id="353" name="CustomShape 4"/>
          <p:cNvSpPr txBox="1"/>
          <p:nvPr/>
        </p:nvSpPr>
        <p:spPr>
          <a:xfrm>
            <a:off x="1558438" y="127798"/>
            <a:ext cx="5932421" cy="53449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4999" tIns="44999" rIns="44999" bIns="44999">
            <a:spAutoFit/>
          </a:bodyPr>
          <a:lstStyle>
            <a:lvl1pPr>
              <a:defRPr sz="2800">
                <a:solidFill>
                  <a:srgbClr val="B15065"/>
                </a:solidFill>
                <a:latin typeface="Calibri"/>
                <a:ea typeface="Calibri"/>
                <a:cs typeface="Calibri"/>
                <a:sym typeface="Calibri"/>
              </a:defRPr>
            </a:lvl1pPr>
          </a:lstStyle>
          <a:p>
            <a:pPr/>
            <a:r>
              <a:t>EUROPEAN SCHOOL OF PROLOTHERAPY </a:t>
            </a:r>
          </a:p>
        </p:txBody>
      </p:sp>
      <p:sp>
        <p:nvSpPr>
          <p:cNvPr id="354" name="CustomShape 5"/>
          <p:cNvSpPr txBox="1"/>
          <p:nvPr/>
        </p:nvSpPr>
        <p:spPr>
          <a:xfrm>
            <a:off x="1611359" y="525830"/>
            <a:ext cx="2300042" cy="269181"/>
          </a:xfrm>
          <a:prstGeom prst="rect">
            <a:avLst/>
          </a:prstGeom>
          <a:ln w="12700">
            <a:miter lim="400000"/>
          </a:ln>
          <a:effectLst>
            <a:outerShdw sx="100000" sy="100000" kx="0" ky="0" algn="b" rotWithShape="0" blurRad="1257300" dist="230666" dir="5400000">
              <a:srgbClr val="000000"/>
            </a:outerShdw>
          </a:effectLst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26640" tIns="26640" rIns="26640" bIns="26640" anchor="ctr">
            <a:spAutoFit/>
          </a:bodyPr>
          <a:lstStyle>
            <a:lvl1pPr>
              <a:defRPr sz="1400">
                <a:latin typeface="Calibri"/>
                <a:ea typeface="Calibri"/>
                <a:cs typeface="Calibri"/>
                <a:sym typeface="Calibri"/>
              </a:defRPr>
            </a:lvl1pPr>
          </a:lstStyle>
          <a:p>
            <a:pPr/>
            <a:r>
              <a:t>Regeneration Medicine</a:t>
            </a:r>
          </a:p>
        </p:txBody>
      </p:sp>
      <p:sp>
        <p:nvSpPr>
          <p:cNvPr id="355" name="Rettangolo 8"/>
          <p:cNvSpPr txBox="1"/>
          <p:nvPr/>
        </p:nvSpPr>
        <p:spPr>
          <a:xfrm>
            <a:off x="1611359" y="6523948"/>
            <a:ext cx="1783802" cy="27083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8" tIns="45718" rIns="45718" bIns="45718">
            <a:spAutoFit/>
          </a:bodyPr>
          <a:lstStyle/>
          <a:p>
            <a:pPr>
              <a:defRPr sz="1200">
                <a:latin typeface="Calibri"/>
                <a:ea typeface="Calibri"/>
                <a:cs typeface="Calibri"/>
                <a:sym typeface="Calibri"/>
              </a:defRPr>
            </a:pPr>
            <a:r>
              <a:t>Dr. Stephen Cavallino M.D</a:t>
            </a:r>
            <a:r>
              <a:rPr>
                <a:latin typeface="Hoefler Text"/>
                <a:ea typeface="Hoefler Text"/>
                <a:cs typeface="Hoefler Text"/>
                <a:sym typeface="Hoefler Text"/>
              </a:rPr>
              <a:t>. </a:t>
            </a:r>
          </a:p>
        </p:txBody>
      </p:sp>
      <p:sp>
        <p:nvSpPr>
          <p:cNvPr id="356" name="CasellaDiTesto 9"/>
          <p:cNvSpPr txBox="1"/>
          <p:nvPr/>
        </p:nvSpPr>
        <p:spPr>
          <a:xfrm>
            <a:off x="724408" y="964803"/>
            <a:ext cx="8183431" cy="63753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>
              <a:defRPr sz="3600">
                <a:solidFill>
                  <a:srgbClr val="112C61"/>
                </a:solidFill>
                <a:latin typeface="Hoefler Text"/>
                <a:ea typeface="Hoefler Text"/>
                <a:cs typeface="Hoefler Text"/>
                <a:sym typeface="Hoefler Text"/>
              </a:defRPr>
            </a:lvl1pPr>
          </a:lstStyle>
          <a:p>
            <a:pPr/>
            <a:r>
              <a:t>PROLOTHERAPY TREATMENT IS:</a:t>
            </a:r>
          </a:p>
        </p:txBody>
      </p:sp>
      <p:sp>
        <p:nvSpPr>
          <p:cNvPr id="357" name="CasellaDiTesto 11"/>
          <p:cNvSpPr txBox="1"/>
          <p:nvPr/>
        </p:nvSpPr>
        <p:spPr>
          <a:xfrm>
            <a:off x="555976" y="1788840"/>
            <a:ext cx="5795285" cy="438403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spcBef>
                <a:spcPts val="1200"/>
              </a:spcBef>
              <a:buSzPct val="100000"/>
              <a:buFont typeface="Arial"/>
              <a:buChar char="•"/>
              <a:defRPr sz="2400">
                <a:solidFill>
                  <a:srgbClr val="152461"/>
                </a:solidFill>
                <a:latin typeface="Hoefler Text"/>
                <a:ea typeface="Hoefler Text"/>
                <a:cs typeface="Hoefler Text"/>
                <a:sym typeface="Hoefler Text"/>
              </a:defRPr>
            </a:pPr>
            <a:r>
              <a:t>Non surgical orthopedic injection therapy </a:t>
            </a:r>
          </a:p>
          <a:p>
            <a:pPr>
              <a:spcBef>
                <a:spcPts val="1200"/>
              </a:spcBef>
              <a:buSzPct val="100000"/>
              <a:buFont typeface="Arial"/>
              <a:buChar char="•"/>
              <a:defRPr sz="2400">
                <a:solidFill>
                  <a:srgbClr val="152461"/>
                </a:solidFill>
                <a:latin typeface="Hoefler Text"/>
                <a:ea typeface="Hoefler Text"/>
                <a:cs typeface="Hoefler Text"/>
                <a:sym typeface="Hoefler Text"/>
              </a:defRPr>
            </a:pPr>
            <a:r>
              <a:t>Injection of substance into damaged tissues (ligaments,tendons,joints) to stimulate proliferation and healing</a:t>
            </a:r>
          </a:p>
          <a:p>
            <a:pPr>
              <a:spcBef>
                <a:spcPts val="1200"/>
              </a:spcBef>
              <a:buSzPct val="100000"/>
              <a:buFont typeface="Arial"/>
              <a:buChar char="•"/>
              <a:defRPr sz="2400">
                <a:solidFill>
                  <a:srgbClr val="152461"/>
                </a:solidFill>
                <a:latin typeface="Hoefler Text"/>
                <a:ea typeface="Hoefler Text"/>
                <a:cs typeface="Hoefler Text"/>
                <a:sym typeface="Hoefler Text"/>
              </a:defRPr>
            </a:pPr>
            <a:r>
              <a:t> Hyperosmolar Solution, Dextrose (12-25%)</a:t>
            </a:r>
          </a:p>
          <a:p>
            <a:pPr>
              <a:spcBef>
                <a:spcPts val="1200"/>
              </a:spcBef>
              <a:buSzPct val="100000"/>
              <a:buFont typeface="Arial"/>
              <a:buChar char="•"/>
              <a:defRPr sz="2400">
                <a:solidFill>
                  <a:srgbClr val="152461"/>
                </a:solidFill>
                <a:latin typeface="Hoefler Text"/>
                <a:ea typeface="Hoefler Text"/>
                <a:cs typeface="Hoefler Text"/>
                <a:sym typeface="Hoefler Text"/>
              </a:defRPr>
            </a:pPr>
            <a:r>
              <a:t>Osmotic gradient initiates local injury and aseptic inflammatory response</a:t>
            </a:r>
          </a:p>
          <a:p>
            <a:pPr>
              <a:spcBef>
                <a:spcPts val="1200"/>
              </a:spcBef>
              <a:buSzPct val="100000"/>
              <a:buFont typeface="Arial"/>
              <a:buChar char="•"/>
              <a:defRPr sz="2400">
                <a:solidFill>
                  <a:srgbClr val="152461"/>
                </a:solidFill>
                <a:latin typeface="Hoefler Text"/>
                <a:ea typeface="Hoefler Text"/>
                <a:cs typeface="Hoefler Text"/>
                <a:sym typeface="Hoefler Text"/>
              </a:defRPr>
            </a:pPr>
            <a:r>
              <a:t>Multiple injections into enthesis, joints and damaged tissues to increase ligment/tendon strength</a:t>
            </a:r>
          </a:p>
        </p:txBody>
      </p:sp>
      <p:pic>
        <p:nvPicPr>
          <p:cNvPr id="358" name="Picture 3" descr="Picture 3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9037687" y="1183068"/>
            <a:ext cx="1614715" cy="1211544"/>
          </a:xfrm>
          <a:prstGeom prst="rect">
            <a:avLst/>
          </a:prstGeom>
          <a:ln w="12700">
            <a:miter lim="400000"/>
          </a:ln>
        </p:spPr>
      </p:pic>
      <p:pic>
        <p:nvPicPr>
          <p:cNvPr id="359" name="Picture 4" descr="Picture 4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6420187" y="2641288"/>
            <a:ext cx="4975307" cy="3736113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clickEffect" presetSubtype="4" presetID="2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Class="entr" nodeType="clickEffect" presetSubtype="8" presetID="22" grpId="2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2" fill="hold"/>
                                        <p:tgtEl>
                                          <p:spTgt spid="3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>
                                        <p:cTn id="13" dur="1000"/>
                                        <p:tgtEl>
                                          <p:spTgt spid="3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357" grpId="1"/>
      <p:bldP build="whole" bldLvl="1" animBg="1" rev="0" advAuto="0" spid="359" grpId="2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solidFill>
          <a:srgbClr val="7BA0CD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1" name="Picture 4" descr="Picture 4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8907839" y="254159"/>
            <a:ext cx="1550522" cy="536763"/>
          </a:xfrm>
          <a:prstGeom prst="rect">
            <a:avLst/>
          </a:prstGeom>
          <a:ln w="12700">
            <a:miter lim="400000"/>
          </a:ln>
        </p:spPr>
      </p:pic>
      <p:sp>
        <p:nvSpPr>
          <p:cNvPr id="362" name="CustomShape 1"/>
          <p:cNvSpPr txBox="1"/>
          <p:nvPr/>
        </p:nvSpPr>
        <p:spPr>
          <a:xfrm>
            <a:off x="1611359" y="6468998"/>
            <a:ext cx="2300042" cy="332681"/>
          </a:xfrm>
          <a:prstGeom prst="rect">
            <a:avLst/>
          </a:prstGeom>
          <a:ln w="12700">
            <a:miter lim="400000"/>
          </a:ln>
          <a:effectLst>
            <a:outerShdw sx="100000" sy="100000" kx="0" ky="0" algn="b" rotWithShape="0" blurRad="1257300" dist="230666" dir="5400000">
              <a:srgbClr val="000000"/>
            </a:outerShdw>
          </a:effectLst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26640" tIns="26640" rIns="26640" bIns="26640" anchor="ctr">
            <a:spAutoFit/>
          </a:bodyPr>
          <a:lstStyle/>
          <a:p>
            <a:pPr>
              <a:defRPr sz="1400">
                <a:latin typeface="Calibri"/>
                <a:ea typeface="Calibri"/>
                <a:cs typeface="Calibri"/>
                <a:sym typeface="Calibri"/>
              </a:defRPr>
            </a:pPr>
            <a:r>
              <a:t>Dr. Stephen Cavallino M.D</a:t>
            </a:r>
            <a:r>
              <a:rPr sz="1800">
                <a:latin typeface="Hoefler Text"/>
                <a:ea typeface="Hoefler Text"/>
                <a:cs typeface="Hoefler Text"/>
                <a:sym typeface="Hoefler Text"/>
              </a:rPr>
              <a:t>. </a:t>
            </a:r>
          </a:p>
        </p:txBody>
      </p:sp>
      <p:sp>
        <p:nvSpPr>
          <p:cNvPr id="363" name="CustomShape 2"/>
          <p:cNvSpPr txBox="1"/>
          <p:nvPr>
            <p:ph type="sldNum" sz="quarter" idx="4294967295"/>
          </p:nvPr>
        </p:nvSpPr>
        <p:spPr>
          <a:xfrm>
            <a:off x="10185479" y="6450638"/>
            <a:ext cx="297466" cy="369399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4999" tIns="44999" rIns="44999" bIns="44999"/>
          <a:lstStyle>
            <a:lvl1pPr algn="l">
              <a:defRPr sz="1800">
                <a:solidFill>
                  <a:srgbClr val="8B8B8B"/>
                </a:solidFill>
                <a:latin typeface="Hoefler Text"/>
                <a:ea typeface="Hoefler Text"/>
                <a:cs typeface="Hoefler Text"/>
                <a:sym typeface="Hoefler Text"/>
              </a:defRPr>
            </a:lvl1pPr>
          </a:lstStyle>
          <a:p>
            <a:pPr/>
            <a:fld id="{86CB4B4D-7CA3-9044-876B-883B54F8677D}" type="slidenum"/>
          </a:p>
        </p:txBody>
      </p:sp>
      <p:sp>
        <p:nvSpPr>
          <p:cNvPr id="364" name="Line 3"/>
          <p:cNvSpPr/>
          <p:nvPr/>
        </p:nvSpPr>
        <p:spPr>
          <a:xfrm>
            <a:off x="1610998" y="860400"/>
            <a:ext cx="8808124" cy="1"/>
          </a:xfrm>
          <a:prstGeom prst="line">
            <a:avLst/>
          </a:prstGeom>
          <a:ln w="25560">
            <a:solidFill>
              <a:srgbClr val="B15065"/>
            </a:solidFill>
          </a:ln>
        </p:spPr>
        <p:txBody>
          <a:bodyPr lIns="45718" tIns="45718" rIns="45718" bIns="45718"/>
          <a:lstStyle/>
          <a:p>
            <a:pPr/>
          </a:p>
        </p:txBody>
      </p:sp>
      <p:sp>
        <p:nvSpPr>
          <p:cNvPr id="365" name="Line 4"/>
          <p:cNvSpPr/>
          <p:nvPr/>
        </p:nvSpPr>
        <p:spPr>
          <a:xfrm>
            <a:off x="1650599" y="6469919"/>
            <a:ext cx="8808123" cy="1"/>
          </a:xfrm>
          <a:prstGeom prst="line">
            <a:avLst/>
          </a:prstGeom>
          <a:ln w="25560">
            <a:solidFill>
              <a:srgbClr val="B15065"/>
            </a:solidFill>
          </a:ln>
        </p:spPr>
        <p:txBody>
          <a:bodyPr lIns="45718" tIns="45718" rIns="45718" bIns="45718"/>
          <a:lstStyle/>
          <a:p>
            <a:pPr/>
          </a:p>
        </p:txBody>
      </p:sp>
      <p:sp>
        <p:nvSpPr>
          <p:cNvPr id="366" name="CustomShape 5"/>
          <p:cNvSpPr txBox="1"/>
          <p:nvPr/>
        </p:nvSpPr>
        <p:spPr>
          <a:xfrm>
            <a:off x="1558438" y="127798"/>
            <a:ext cx="5932421" cy="53449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4999" tIns="44999" rIns="44999" bIns="44999">
            <a:spAutoFit/>
          </a:bodyPr>
          <a:lstStyle>
            <a:lvl1pPr>
              <a:defRPr sz="2800">
                <a:solidFill>
                  <a:srgbClr val="B15065"/>
                </a:solidFill>
                <a:latin typeface="Calibri"/>
                <a:ea typeface="Calibri"/>
                <a:cs typeface="Calibri"/>
                <a:sym typeface="Calibri"/>
              </a:defRPr>
            </a:lvl1pPr>
          </a:lstStyle>
          <a:p>
            <a:pPr/>
            <a:r>
              <a:t>EUROPEAN SCHOOL OF PROLOTHERAPY </a:t>
            </a:r>
          </a:p>
        </p:txBody>
      </p:sp>
      <p:sp>
        <p:nvSpPr>
          <p:cNvPr id="367" name="CustomShape 6"/>
          <p:cNvSpPr txBox="1"/>
          <p:nvPr/>
        </p:nvSpPr>
        <p:spPr>
          <a:xfrm>
            <a:off x="1611359" y="525830"/>
            <a:ext cx="2300042" cy="269181"/>
          </a:xfrm>
          <a:prstGeom prst="rect">
            <a:avLst/>
          </a:prstGeom>
          <a:ln w="12700">
            <a:miter lim="400000"/>
          </a:ln>
          <a:effectLst>
            <a:outerShdw sx="100000" sy="100000" kx="0" ky="0" algn="b" rotWithShape="0" blurRad="1257300" dist="230666" dir="5400000">
              <a:srgbClr val="000000"/>
            </a:outerShdw>
          </a:effectLst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26640" tIns="26640" rIns="26640" bIns="26640" anchor="ctr">
            <a:spAutoFit/>
          </a:bodyPr>
          <a:lstStyle>
            <a:lvl1pPr>
              <a:defRPr sz="1400">
                <a:latin typeface="Calibri"/>
                <a:ea typeface="Calibri"/>
                <a:cs typeface="Calibri"/>
                <a:sym typeface="Calibri"/>
              </a:defRPr>
            </a:lvl1pPr>
          </a:lstStyle>
          <a:p>
            <a:pPr/>
            <a:r>
              <a:t>Regeneration Medicine</a:t>
            </a:r>
          </a:p>
        </p:txBody>
      </p:sp>
      <p:sp>
        <p:nvSpPr>
          <p:cNvPr id="368" name="CustomShape 7"/>
          <p:cNvSpPr txBox="1"/>
          <p:nvPr/>
        </p:nvSpPr>
        <p:spPr>
          <a:xfrm>
            <a:off x="1456559" y="1049040"/>
            <a:ext cx="9001802" cy="63609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4999" tIns="44999" rIns="44999" bIns="44999">
            <a:spAutoFit/>
          </a:bodyPr>
          <a:lstStyle/>
          <a:p>
            <a:pPr algn="ctr">
              <a:defRPr sz="3200">
                <a:solidFill>
                  <a:srgbClr val="002060"/>
                </a:solidFill>
                <a:latin typeface="Hoefler Text"/>
                <a:ea typeface="Hoefler Text"/>
                <a:cs typeface="Hoefler Text"/>
                <a:sym typeface="Hoefler Text"/>
              </a:defRPr>
            </a:pPr>
            <a:r>
              <a:t> </a:t>
            </a:r>
            <a:r>
              <a:rPr sz="3600"/>
              <a:t>Clinical Indications for Prolotherapy</a:t>
            </a:r>
          </a:p>
        </p:txBody>
      </p:sp>
      <p:sp>
        <p:nvSpPr>
          <p:cNvPr id="369" name="CustomShape 8"/>
          <p:cNvSpPr txBox="1"/>
          <p:nvPr/>
        </p:nvSpPr>
        <p:spPr>
          <a:xfrm>
            <a:off x="1524700" y="1691020"/>
            <a:ext cx="8999640" cy="466199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4999" tIns="44999" rIns="44999" bIns="44999">
            <a:spAutoFit/>
          </a:bodyPr>
          <a:lstStyle/>
          <a:p>
            <a:pPr>
              <a:buSzPct val="100000"/>
              <a:buFont typeface="Hoefler Text"/>
              <a:buChar char="❖"/>
              <a:defRPr sz="3000">
                <a:solidFill>
                  <a:srgbClr val="002060"/>
                </a:solidFill>
                <a:latin typeface="Hoefler Text"/>
                <a:ea typeface="Hoefler Text"/>
                <a:cs typeface="Hoefler Text"/>
                <a:sym typeface="Hoefler Text"/>
              </a:defRPr>
            </a:pPr>
            <a:r>
              <a:t>Arthritis</a:t>
            </a:r>
          </a:p>
          <a:p>
            <a:pPr>
              <a:buSzPct val="100000"/>
              <a:buFont typeface="Hoefler Text"/>
              <a:buChar char="❖"/>
              <a:defRPr sz="3000">
                <a:solidFill>
                  <a:srgbClr val="002060"/>
                </a:solidFill>
                <a:latin typeface="Hoefler Text"/>
                <a:ea typeface="Hoefler Text"/>
                <a:cs typeface="Hoefler Text"/>
                <a:sym typeface="Hoefler Text"/>
              </a:defRPr>
            </a:pPr>
            <a:r>
              <a:t>Tendinopathy of the Rotor Cuff </a:t>
            </a:r>
          </a:p>
          <a:p>
            <a:pPr>
              <a:buSzPct val="100000"/>
              <a:buFont typeface="Hoefler Text"/>
              <a:buChar char="❖"/>
              <a:defRPr sz="3000">
                <a:solidFill>
                  <a:srgbClr val="002060"/>
                </a:solidFill>
                <a:latin typeface="Hoefler Text"/>
                <a:ea typeface="Hoefler Text"/>
                <a:cs typeface="Hoefler Text"/>
                <a:sym typeface="Hoefler Text"/>
              </a:defRPr>
            </a:pPr>
            <a:r>
              <a:t>All types of chronic tendinopathy </a:t>
            </a:r>
          </a:p>
          <a:p>
            <a:pPr>
              <a:buSzPct val="100000"/>
              <a:buFont typeface="Hoefler Text"/>
              <a:buChar char="❖"/>
              <a:defRPr sz="3000">
                <a:solidFill>
                  <a:srgbClr val="002060"/>
                </a:solidFill>
                <a:latin typeface="Hoefler Text"/>
                <a:ea typeface="Hoefler Text"/>
                <a:cs typeface="Hoefler Text"/>
                <a:sym typeface="Hoefler Text"/>
              </a:defRPr>
            </a:pPr>
            <a:r>
              <a:t>All partial ligamental lesions </a:t>
            </a:r>
          </a:p>
          <a:p>
            <a:pPr>
              <a:buSzPct val="100000"/>
              <a:buFont typeface="Hoefler Text"/>
              <a:buChar char="❖"/>
              <a:defRPr sz="3000">
                <a:solidFill>
                  <a:srgbClr val="002060"/>
                </a:solidFill>
                <a:latin typeface="Hoefler Text"/>
                <a:ea typeface="Hoefler Text"/>
                <a:cs typeface="Hoefler Text"/>
                <a:sym typeface="Hoefler Text"/>
              </a:defRPr>
            </a:pPr>
            <a:r>
              <a:t>Lateral and Medial Elbow Epicondylitis </a:t>
            </a:r>
          </a:p>
          <a:p>
            <a:pPr>
              <a:buSzPct val="100000"/>
              <a:buFont typeface="Hoefler Text"/>
              <a:buChar char="❖"/>
              <a:defRPr sz="3000">
                <a:solidFill>
                  <a:srgbClr val="002060"/>
                </a:solidFill>
                <a:latin typeface="Hoefler Text"/>
                <a:ea typeface="Hoefler Text"/>
                <a:cs typeface="Hoefler Text"/>
                <a:sym typeface="Hoefler Text"/>
              </a:defRPr>
            </a:pPr>
            <a:r>
              <a:t>Spine Pain (Lombar, Dorsal e Cervical) </a:t>
            </a:r>
          </a:p>
          <a:p>
            <a:pPr>
              <a:buSzPct val="100000"/>
              <a:buFont typeface="Hoefler Text"/>
              <a:buChar char="❖"/>
              <a:defRPr sz="3000">
                <a:solidFill>
                  <a:srgbClr val="002060"/>
                </a:solidFill>
                <a:latin typeface="Hoefler Text"/>
                <a:ea typeface="Hoefler Text"/>
                <a:cs typeface="Hoefler Text"/>
                <a:sym typeface="Hoefler Text"/>
              </a:defRPr>
            </a:pPr>
            <a:r>
              <a:t>Morton's Neuroma e Metatarsalgia</a:t>
            </a:r>
          </a:p>
          <a:p>
            <a:pPr>
              <a:buSzPct val="100000"/>
              <a:buFont typeface="Hoefler Text"/>
              <a:buChar char="❖"/>
              <a:defRPr sz="3000">
                <a:solidFill>
                  <a:srgbClr val="002060"/>
                </a:solidFill>
                <a:latin typeface="Hoefler Text"/>
                <a:ea typeface="Hoefler Text"/>
                <a:cs typeface="Hoefler Text"/>
                <a:sym typeface="Hoefler Text"/>
              </a:defRPr>
            </a:pPr>
            <a:r>
              <a:t>Trigeminal Nevralgia</a:t>
            </a:r>
          </a:p>
          <a:p>
            <a:pPr>
              <a:buSzPct val="100000"/>
              <a:buFont typeface="Hoefler Text"/>
              <a:buChar char="❖"/>
              <a:defRPr sz="3000">
                <a:solidFill>
                  <a:srgbClr val="002060"/>
                </a:solidFill>
                <a:latin typeface="Hoefler Text"/>
                <a:ea typeface="Hoefler Text"/>
                <a:cs typeface="Hoefler Text"/>
                <a:sym typeface="Hoefler Text"/>
              </a:defRPr>
            </a:pPr>
            <a:r>
              <a:t>Sports related injuries</a:t>
            </a:r>
          </a:p>
          <a:p>
            <a:pPr>
              <a:buSzPct val="100000"/>
              <a:buFont typeface="Hoefler Text"/>
              <a:buChar char="❖"/>
              <a:defRPr sz="3000">
                <a:solidFill>
                  <a:srgbClr val="002060"/>
                </a:solidFill>
                <a:latin typeface="Hoefler Text"/>
                <a:ea typeface="Hoefler Text"/>
                <a:cs typeface="Hoefler Text"/>
                <a:sym typeface="Hoefler Text"/>
              </a:defRPr>
            </a:pPr>
            <a:r>
              <a:t>Many other MSK instabilities </a:t>
            </a:r>
          </a:p>
        </p:txBody>
      </p:sp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clickEffect" presetSubtype="4" presetID="22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36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down)" transition="in">
                                      <p:cBhvr>
                                        <p:cTn id="7" dur="1250"/>
                                        <p:tgtEl>
                                          <p:spTgt spid="36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Class="entr" nodeType="withEffect" presetSubtype="4" presetID="22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9" fill="hold"/>
                                        <p:tgtEl>
                                          <p:spTgt spid="3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down)" transition="in">
                                      <p:cBhvr>
                                        <p:cTn id="10" dur="1250"/>
                                        <p:tgtEl>
                                          <p:spTgt spid="3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250"/>
                            </p:stCondLst>
                            <p:childTnLst>
                              <p:par>
                                <p:cTn id="12" presetClass="entr" nodeType="afterEffect" presetSubtype="4" presetID="22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3" fill="hold"/>
                                        <p:tgtEl>
                                          <p:spTgt spid="36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down)" transition="in">
                                      <p:cBhvr>
                                        <p:cTn id="14" dur="1250"/>
                                        <p:tgtEl>
                                          <p:spTgt spid="36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500"/>
                            </p:stCondLst>
                            <p:childTnLst>
                              <p:par>
                                <p:cTn id="16" presetClass="entr" nodeType="afterEffect" presetSubtype="4" presetID="22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7" fill="hold"/>
                                        <p:tgtEl>
                                          <p:spTgt spid="36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down)" transition="in">
                                      <p:cBhvr>
                                        <p:cTn id="18" dur="1250"/>
                                        <p:tgtEl>
                                          <p:spTgt spid="36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750"/>
                            </p:stCondLst>
                            <p:childTnLst>
                              <p:par>
                                <p:cTn id="20" presetClass="entr" nodeType="afterEffect" presetSubtype="4" presetID="22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1" fill="hold"/>
                                        <p:tgtEl>
                                          <p:spTgt spid="36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down)" transition="in">
                                      <p:cBhvr>
                                        <p:cTn id="22" dur="1250"/>
                                        <p:tgtEl>
                                          <p:spTgt spid="36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0"/>
                            </p:stCondLst>
                            <p:childTnLst>
                              <p:par>
                                <p:cTn id="24" presetClass="entr" nodeType="afterEffect" presetSubtype="4" presetID="22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5" fill="hold"/>
                                        <p:tgtEl>
                                          <p:spTgt spid="36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down)" transition="in">
                                      <p:cBhvr>
                                        <p:cTn id="26" dur="1250"/>
                                        <p:tgtEl>
                                          <p:spTgt spid="36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6250"/>
                            </p:stCondLst>
                            <p:childTnLst>
                              <p:par>
                                <p:cTn id="28" presetClass="entr" nodeType="afterEffect" presetSubtype="4" presetID="22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9" fill="hold"/>
                                        <p:tgtEl>
                                          <p:spTgt spid="36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down)" transition="in">
                                      <p:cBhvr>
                                        <p:cTn id="30" dur="1250"/>
                                        <p:tgtEl>
                                          <p:spTgt spid="36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7500"/>
                            </p:stCondLst>
                            <p:childTnLst>
                              <p:par>
                                <p:cTn id="32" presetClass="entr" nodeType="afterEffect" presetSubtype="4" presetID="22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3" fill="hold"/>
                                        <p:tgtEl>
                                          <p:spTgt spid="36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down)" transition="in">
                                      <p:cBhvr>
                                        <p:cTn id="34" dur="1250"/>
                                        <p:tgtEl>
                                          <p:spTgt spid="36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8750"/>
                            </p:stCondLst>
                            <p:childTnLst>
                              <p:par>
                                <p:cTn id="36" presetClass="entr" nodeType="afterEffect" presetSubtype="4" presetID="22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7" fill="hold"/>
                                        <p:tgtEl>
                                          <p:spTgt spid="36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down)" transition="in">
                                      <p:cBhvr>
                                        <p:cTn id="38" dur="1250"/>
                                        <p:tgtEl>
                                          <p:spTgt spid="36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0000"/>
                            </p:stCondLst>
                            <p:childTnLst>
                              <p:par>
                                <p:cTn id="40" presetClass="entr" nodeType="afterEffect" presetSubtype="4" presetID="22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1" fill="hold"/>
                                        <p:tgtEl>
                                          <p:spTgt spid="36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down)" transition="in">
                                      <p:cBhvr>
                                        <p:cTn id="42" dur="1250"/>
                                        <p:tgtEl>
                                          <p:spTgt spid="36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1250"/>
                            </p:stCondLst>
                            <p:childTnLst>
                              <p:par>
                                <p:cTn id="44" presetClass="entr" nodeType="afterEffect" presetSubtype="4" presetID="22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5" fill="hold"/>
                                        <p:tgtEl>
                                          <p:spTgt spid="36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down)" transition="in">
                                      <p:cBhvr>
                                        <p:cTn id="46" dur="1250"/>
                                        <p:tgtEl>
                                          <p:spTgt spid="36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p" bldLvl="5" animBg="1" rev="0" advAuto="0" spid="369" grpId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solidFill>
          <a:srgbClr val="7BA0CD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1" name="Picture 4" descr="Picture 4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8907839" y="254159"/>
            <a:ext cx="1550522" cy="536763"/>
          </a:xfrm>
          <a:prstGeom prst="rect">
            <a:avLst/>
          </a:prstGeom>
          <a:ln w="12700">
            <a:miter lim="400000"/>
          </a:ln>
        </p:spPr>
      </p:pic>
      <p:sp>
        <p:nvSpPr>
          <p:cNvPr id="372" name="CustomShape 1"/>
          <p:cNvSpPr txBox="1"/>
          <p:nvPr/>
        </p:nvSpPr>
        <p:spPr>
          <a:xfrm>
            <a:off x="1611359" y="6468998"/>
            <a:ext cx="2300042" cy="332681"/>
          </a:xfrm>
          <a:prstGeom prst="rect">
            <a:avLst/>
          </a:prstGeom>
          <a:ln w="12700">
            <a:miter lim="400000"/>
          </a:ln>
          <a:effectLst>
            <a:outerShdw sx="100000" sy="100000" kx="0" ky="0" algn="b" rotWithShape="0" blurRad="1257300" dist="230666" dir="5400000">
              <a:srgbClr val="000000"/>
            </a:outerShdw>
          </a:effectLst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26640" tIns="26640" rIns="26640" bIns="26640" anchor="ctr">
            <a:spAutoFit/>
          </a:bodyPr>
          <a:lstStyle/>
          <a:p>
            <a:pPr>
              <a:defRPr sz="1400">
                <a:latin typeface="Calibri"/>
                <a:ea typeface="Calibri"/>
                <a:cs typeface="Calibri"/>
                <a:sym typeface="Calibri"/>
              </a:defRPr>
            </a:pPr>
            <a:r>
              <a:t>Dr. Stephen Cavallino M.D</a:t>
            </a:r>
            <a:r>
              <a:rPr sz="1800">
                <a:latin typeface="Hoefler Text"/>
                <a:ea typeface="Hoefler Text"/>
                <a:cs typeface="Hoefler Text"/>
                <a:sym typeface="Hoefler Text"/>
              </a:rPr>
              <a:t>. </a:t>
            </a:r>
          </a:p>
        </p:txBody>
      </p:sp>
      <p:sp>
        <p:nvSpPr>
          <p:cNvPr id="373" name="CustomShape 2"/>
          <p:cNvSpPr txBox="1"/>
          <p:nvPr>
            <p:ph type="sldNum" sz="quarter" idx="4294967295"/>
          </p:nvPr>
        </p:nvSpPr>
        <p:spPr>
          <a:xfrm>
            <a:off x="10185479" y="6450638"/>
            <a:ext cx="327412" cy="369399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4999" tIns="44999" rIns="44999" bIns="44999"/>
          <a:lstStyle>
            <a:lvl1pPr algn="l">
              <a:defRPr sz="1800">
                <a:solidFill>
                  <a:srgbClr val="8B8B8B"/>
                </a:solidFill>
                <a:latin typeface="Hoefler Text"/>
                <a:ea typeface="Hoefler Text"/>
                <a:cs typeface="Hoefler Text"/>
                <a:sym typeface="Hoefler Text"/>
              </a:defRPr>
            </a:lvl1pPr>
          </a:lstStyle>
          <a:p>
            <a:pPr/>
            <a:fld id="{86CB4B4D-7CA3-9044-876B-883B54F8677D}" type="slidenum"/>
          </a:p>
        </p:txBody>
      </p:sp>
      <p:sp>
        <p:nvSpPr>
          <p:cNvPr id="374" name="Line 3"/>
          <p:cNvSpPr/>
          <p:nvPr/>
        </p:nvSpPr>
        <p:spPr>
          <a:xfrm>
            <a:off x="1610998" y="860400"/>
            <a:ext cx="8808124" cy="1"/>
          </a:xfrm>
          <a:prstGeom prst="line">
            <a:avLst/>
          </a:prstGeom>
          <a:ln w="25560">
            <a:solidFill>
              <a:srgbClr val="B15065"/>
            </a:solidFill>
          </a:ln>
        </p:spPr>
        <p:txBody>
          <a:bodyPr lIns="45718" tIns="45718" rIns="45718" bIns="45718"/>
          <a:lstStyle/>
          <a:p>
            <a:pPr/>
          </a:p>
        </p:txBody>
      </p:sp>
      <p:sp>
        <p:nvSpPr>
          <p:cNvPr id="375" name="Line 4"/>
          <p:cNvSpPr/>
          <p:nvPr/>
        </p:nvSpPr>
        <p:spPr>
          <a:xfrm>
            <a:off x="1650599" y="6469919"/>
            <a:ext cx="8808123" cy="1"/>
          </a:xfrm>
          <a:prstGeom prst="line">
            <a:avLst/>
          </a:prstGeom>
          <a:ln w="25560">
            <a:solidFill>
              <a:srgbClr val="B15065"/>
            </a:solidFill>
          </a:ln>
        </p:spPr>
        <p:txBody>
          <a:bodyPr lIns="45718" tIns="45718" rIns="45718" bIns="45718"/>
          <a:lstStyle/>
          <a:p>
            <a:pPr/>
          </a:p>
        </p:txBody>
      </p:sp>
      <p:sp>
        <p:nvSpPr>
          <p:cNvPr id="376" name="CustomShape 5"/>
          <p:cNvSpPr txBox="1"/>
          <p:nvPr/>
        </p:nvSpPr>
        <p:spPr>
          <a:xfrm>
            <a:off x="1558438" y="127798"/>
            <a:ext cx="5932421" cy="53449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4999" tIns="44999" rIns="44999" bIns="44999">
            <a:spAutoFit/>
          </a:bodyPr>
          <a:lstStyle>
            <a:lvl1pPr>
              <a:defRPr sz="2800">
                <a:solidFill>
                  <a:srgbClr val="B15065"/>
                </a:solidFill>
                <a:latin typeface="Calibri"/>
                <a:ea typeface="Calibri"/>
                <a:cs typeface="Calibri"/>
                <a:sym typeface="Calibri"/>
              </a:defRPr>
            </a:lvl1pPr>
          </a:lstStyle>
          <a:p>
            <a:pPr/>
            <a:r>
              <a:t>EUROPEAN SCHOOL OF PROLOTHERAPY </a:t>
            </a:r>
          </a:p>
        </p:txBody>
      </p:sp>
      <p:sp>
        <p:nvSpPr>
          <p:cNvPr id="377" name="CustomShape 6"/>
          <p:cNvSpPr txBox="1"/>
          <p:nvPr/>
        </p:nvSpPr>
        <p:spPr>
          <a:xfrm>
            <a:off x="1611359" y="525830"/>
            <a:ext cx="2300042" cy="269181"/>
          </a:xfrm>
          <a:prstGeom prst="rect">
            <a:avLst/>
          </a:prstGeom>
          <a:ln w="12700">
            <a:miter lim="400000"/>
          </a:ln>
          <a:effectLst>
            <a:outerShdw sx="100000" sy="100000" kx="0" ky="0" algn="b" rotWithShape="0" blurRad="1257300" dist="230666" dir="5400000">
              <a:srgbClr val="000000"/>
            </a:outerShdw>
          </a:effectLst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26640" tIns="26640" rIns="26640" bIns="26640" anchor="ctr">
            <a:spAutoFit/>
          </a:bodyPr>
          <a:lstStyle>
            <a:lvl1pPr>
              <a:defRPr sz="1400">
                <a:latin typeface="Calibri"/>
                <a:ea typeface="Calibri"/>
                <a:cs typeface="Calibri"/>
                <a:sym typeface="Calibri"/>
              </a:defRPr>
            </a:lvl1pPr>
          </a:lstStyle>
          <a:p>
            <a:pPr/>
            <a:r>
              <a:t>Regeneration Medicine</a:t>
            </a:r>
          </a:p>
        </p:txBody>
      </p:sp>
      <p:sp>
        <p:nvSpPr>
          <p:cNvPr id="378" name="CustomShape 7"/>
          <p:cNvSpPr txBox="1"/>
          <p:nvPr/>
        </p:nvSpPr>
        <p:spPr>
          <a:xfrm>
            <a:off x="1456559" y="932398"/>
            <a:ext cx="9001802" cy="63609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4999" tIns="44999" rIns="44999" bIns="44999">
            <a:spAutoFit/>
          </a:bodyPr>
          <a:lstStyle>
            <a:lvl1pPr algn="ctr">
              <a:defRPr sz="3600">
                <a:solidFill>
                  <a:srgbClr val="002060"/>
                </a:solidFill>
                <a:latin typeface="Hoefler Text"/>
                <a:ea typeface="Hoefler Text"/>
                <a:cs typeface="Hoefler Text"/>
                <a:sym typeface="Hoefler Text"/>
              </a:defRPr>
            </a:lvl1pPr>
          </a:lstStyle>
          <a:p>
            <a:pPr/>
            <a:r>
              <a:t> Clinical Indications for Prolotherapy</a:t>
            </a:r>
          </a:p>
        </p:txBody>
      </p:sp>
      <p:sp>
        <p:nvSpPr>
          <p:cNvPr id="379" name="CustomShape 8"/>
          <p:cNvSpPr txBox="1"/>
          <p:nvPr/>
        </p:nvSpPr>
        <p:spPr>
          <a:xfrm>
            <a:off x="1002598" y="2133000"/>
            <a:ext cx="6117844" cy="346819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4999" tIns="44999" rIns="44999" bIns="44999">
            <a:spAutoFit/>
          </a:bodyPr>
          <a:lstStyle/>
          <a:p>
            <a:pPr>
              <a:defRPr sz="3200">
                <a:solidFill>
                  <a:srgbClr val="002060"/>
                </a:solidFill>
                <a:latin typeface="Hoefler Text"/>
                <a:ea typeface="Hoefler Text"/>
                <a:cs typeface="Hoefler Text"/>
                <a:sym typeface="Hoefler Text"/>
              </a:defRPr>
            </a:pPr>
            <a:r>
              <a:t> Sports Trauma e Non</a:t>
            </a:r>
          </a:p>
          <a:p>
            <a:pPr/>
            <a:endParaRPr sz="3200">
              <a:solidFill>
                <a:srgbClr val="002060"/>
              </a:solidFill>
              <a:latin typeface="Hoefler Text"/>
              <a:ea typeface="Hoefler Text"/>
              <a:cs typeface="Hoefler Text"/>
              <a:sym typeface="Hoefler Text"/>
            </a:endParaRPr>
          </a:p>
          <a:p>
            <a:pPr>
              <a:buSzPct val="100000"/>
              <a:buFont typeface="Hoefler Text"/>
              <a:buChar char="❖"/>
              <a:defRPr sz="3200">
                <a:solidFill>
                  <a:srgbClr val="002060"/>
                </a:solidFill>
                <a:latin typeface="Hoefler Text"/>
                <a:ea typeface="Hoefler Text"/>
                <a:cs typeface="Hoefler Text"/>
                <a:sym typeface="Hoefler Text"/>
              </a:defRPr>
            </a:pPr>
            <a:r>
              <a:t>MSK sprains </a:t>
            </a:r>
          </a:p>
          <a:p>
            <a:pPr/>
            <a:endParaRPr sz="3200">
              <a:solidFill>
                <a:srgbClr val="002060"/>
              </a:solidFill>
              <a:latin typeface="Hoefler Text"/>
              <a:ea typeface="Hoefler Text"/>
              <a:cs typeface="Hoefler Text"/>
              <a:sym typeface="Hoefler Text"/>
            </a:endParaRPr>
          </a:p>
          <a:p>
            <a:pPr>
              <a:buSzPct val="100000"/>
              <a:buFont typeface="Hoefler Text"/>
              <a:buChar char="❖"/>
              <a:defRPr sz="3200">
                <a:solidFill>
                  <a:srgbClr val="002060"/>
                </a:solidFill>
                <a:latin typeface="Hoefler Text"/>
                <a:ea typeface="Hoefler Text"/>
                <a:cs typeface="Hoefler Text"/>
                <a:sym typeface="Hoefler Text"/>
              </a:defRPr>
            </a:pPr>
            <a:r>
              <a:t>Headachs ed Migrains</a:t>
            </a:r>
          </a:p>
          <a:p>
            <a:pPr/>
            <a:endParaRPr sz="3200">
              <a:solidFill>
                <a:srgbClr val="002060"/>
              </a:solidFill>
              <a:latin typeface="Hoefler Text"/>
              <a:ea typeface="Hoefler Text"/>
              <a:cs typeface="Hoefler Text"/>
              <a:sym typeface="Hoefler Text"/>
            </a:endParaRPr>
          </a:p>
          <a:p>
            <a:pPr>
              <a:buSzPct val="100000"/>
              <a:buFont typeface="Hoefler Text"/>
              <a:buChar char="❖"/>
              <a:defRPr sz="3200">
                <a:solidFill>
                  <a:srgbClr val="002060"/>
                </a:solidFill>
                <a:latin typeface="Hoefler Text"/>
                <a:ea typeface="Hoefler Text"/>
                <a:cs typeface="Hoefler Text"/>
                <a:sym typeface="Hoefler Text"/>
              </a:defRPr>
            </a:pPr>
            <a:r>
              <a:t>Whiplash Cervicale Injury</a:t>
            </a:r>
          </a:p>
        </p:txBody>
      </p:sp>
      <p:pic>
        <p:nvPicPr>
          <p:cNvPr id="380" name="Immagine 6" descr="Immagine 6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6721919" y="1708560"/>
            <a:ext cx="4105443" cy="2687400"/>
          </a:xfrm>
          <a:prstGeom prst="rect">
            <a:avLst/>
          </a:prstGeom>
          <a:ln w="12700">
            <a:miter lim="400000"/>
          </a:ln>
        </p:spPr>
      </p:pic>
      <p:pic>
        <p:nvPicPr>
          <p:cNvPr id="381" name="Immagine 7" descr="Immagine 7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6747119" y="4457879"/>
            <a:ext cx="3407043" cy="1918802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solidFill>
          <a:srgbClr val="7BA0CD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3" name="Picture 4" descr="Picture 4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8907839" y="254159"/>
            <a:ext cx="1550522" cy="536763"/>
          </a:xfrm>
          <a:prstGeom prst="rect">
            <a:avLst/>
          </a:prstGeom>
          <a:ln w="12700">
            <a:miter lim="400000"/>
          </a:ln>
        </p:spPr>
      </p:pic>
      <p:sp>
        <p:nvSpPr>
          <p:cNvPr id="384" name="CustomShape 1"/>
          <p:cNvSpPr txBox="1"/>
          <p:nvPr/>
        </p:nvSpPr>
        <p:spPr>
          <a:xfrm>
            <a:off x="1611359" y="6468998"/>
            <a:ext cx="2300042" cy="332681"/>
          </a:xfrm>
          <a:prstGeom prst="rect">
            <a:avLst/>
          </a:prstGeom>
          <a:ln w="12700">
            <a:miter lim="400000"/>
          </a:ln>
          <a:effectLst>
            <a:outerShdw sx="100000" sy="100000" kx="0" ky="0" algn="b" rotWithShape="0" blurRad="1257300" dist="230666" dir="5400000">
              <a:srgbClr val="000000"/>
            </a:outerShdw>
          </a:effectLst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26640" tIns="26640" rIns="26640" bIns="26640" anchor="ctr">
            <a:spAutoFit/>
          </a:bodyPr>
          <a:lstStyle/>
          <a:p>
            <a:pPr>
              <a:defRPr sz="1400">
                <a:latin typeface="Calibri"/>
                <a:ea typeface="Calibri"/>
                <a:cs typeface="Calibri"/>
                <a:sym typeface="Calibri"/>
              </a:defRPr>
            </a:pPr>
            <a:r>
              <a:t>Dr. Stephen Cavallino M.D</a:t>
            </a:r>
            <a:r>
              <a:rPr sz="1800">
                <a:latin typeface="Hoefler Text"/>
                <a:ea typeface="Hoefler Text"/>
                <a:cs typeface="Hoefler Text"/>
                <a:sym typeface="Hoefler Text"/>
              </a:rPr>
              <a:t>. </a:t>
            </a:r>
          </a:p>
        </p:txBody>
      </p:sp>
      <p:sp>
        <p:nvSpPr>
          <p:cNvPr id="385" name="CustomShape 2"/>
          <p:cNvSpPr txBox="1"/>
          <p:nvPr>
            <p:ph type="sldNum" sz="quarter" idx="4294967295"/>
          </p:nvPr>
        </p:nvSpPr>
        <p:spPr>
          <a:xfrm>
            <a:off x="10185479" y="6450638"/>
            <a:ext cx="298837" cy="369399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4999" tIns="44999" rIns="44999" bIns="44999"/>
          <a:lstStyle>
            <a:lvl1pPr algn="l">
              <a:defRPr sz="1800">
                <a:solidFill>
                  <a:srgbClr val="8B8B8B"/>
                </a:solidFill>
                <a:latin typeface="Hoefler Text"/>
                <a:ea typeface="Hoefler Text"/>
                <a:cs typeface="Hoefler Text"/>
                <a:sym typeface="Hoefler Text"/>
              </a:defRPr>
            </a:lvl1pPr>
          </a:lstStyle>
          <a:p>
            <a:pPr/>
            <a:fld id="{86CB4B4D-7CA3-9044-876B-883B54F8677D}" type="slidenum"/>
          </a:p>
        </p:txBody>
      </p:sp>
      <p:sp>
        <p:nvSpPr>
          <p:cNvPr id="386" name="Line 3"/>
          <p:cNvSpPr/>
          <p:nvPr/>
        </p:nvSpPr>
        <p:spPr>
          <a:xfrm>
            <a:off x="1610998" y="860400"/>
            <a:ext cx="8808124" cy="1"/>
          </a:xfrm>
          <a:prstGeom prst="line">
            <a:avLst/>
          </a:prstGeom>
          <a:ln w="25560">
            <a:solidFill>
              <a:srgbClr val="B15065"/>
            </a:solidFill>
          </a:ln>
        </p:spPr>
        <p:txBody>
          <a:bodyPr lIns="45718" tIns="45718" rIns="45718" bIns="45718"/>
          <a:lstStyle/>
          <a:p>
            <a:pPr/>
          </a:p>
        </p:txBody>
      </p:sp>
      <p:sp>
        <p:nvSpPr>
          <p:cNvPr id="387" name="Line 4"/>
          <p:cNvSpPr/>
          <p:nvPr/>
        </p:nvSpPr>
        <p:spPr>
          <a:xfrm>
            <a:off x="1650599" y="6469919"/>
            <a:ext cx="8808123" cy="1"/>
          </a:xfrm>
          <a:prstGeom prst="line">
            <a:avLst/>
          </a:prstGeom>
          <a:ln w="25560">
            <a:solidFill>
              <a:srgbClr val="B15065"/>
            </a:solidFill>
          </a:ln>
        </p:spPr>
        <p:txBody>
          <a:bodyPr lIns="45718" tIns="45718" rIns="45718" bIns="45718"/>
          <a:lstStyle/>
          <a:p>
            <a:pPr/>
          </a:p>
        </p:txBody>
      </p:sp>
      <p:sp>
        <p:nvSpPr>
          <p:cNvPr id="388" name="CustomShape 5"/>
          <p:cNvSpPr txBox="1"/>
          <p:nvPr/>
        </p:nvSpPr>
        <p:spPr>
          <a:xfrm>
            <a:off x="1558438" y="127798"/>
            <a:ext cx="5932421" cy="53449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4999" tIns="44999" rIns="44999" bIns="44999">
            <a:spAutoFit/>
          </a:bodyPr>
          <a:lstStyle>
            <a:lvl1pPr>
              <a:defRPr sz="2800">
                <a:solidFill>
                  <a:srgbClr val="B15065"/>
                </a:solidFill>
                <a:latin typeface="Calibri"/>
                <a:ea typeface="Calibri"/>
                <a:cs typeface="Calibri"/>
                <a:sym typeface="Calibri"/>
              </a:defRPr>
            </a:lvl1pPr>
          </a:lstStyle>
          <a:p>
            <a:pPr/>
            <a:r>
              <a:t>EUROPEAN SCHOOL OF PROLOTHERAPY </a:t>
            </a:r>
          </a:p>
        </p:txBody>
      </p:sp>
      <p:sp>
        <p:nvSpPr>
          <p:cNvPr id="389" name="CustomShape 6"/>
          <p:cNvSpPr txBox="1"/>
          <p:nvPr/>
        </p:nvSpPr>
        <p:spPr>
          <a:xfrm>
            <a:off x="1611359" y="525830"/>
            <a:ext cx="2300042" cy="269181"/>
          </a:xfrm>
          <a:prstGeom prst="rect">
            <a:avLst/>
          </a:prstGeom>
          <a:ln w="12700">
            <a:miter lim="400000"/>
          </a:ln>
          <a:effectLst>
            <a:outerShdw sx="100000" sy="100000" kx="0" ky="0" algn="b" rotWithShape="0" blurRad="1257300" dist="230666" dir="5400000">
              <a:srgbClr val="000000"/>
            </a:outerShdw>
          </a:effectLst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26640" tIns="26640" rIns="26640" bIns="26640" anchor="ctr">
            <a:spAutoFit/>
          </a:bodyPr>
          <a:lstStyle>
            <a:lvl1pPr>
              <a:defRPr sz="1400">
                <a:latin typeface="Calibri"/>
                <a:ea typeface="Calibri"/>
                <a:cs typeface="Calibri"/>
                <a:sym typeface="Calibri"/>
              </a:defRPr>
            </a:lvl1pPr>
          </a:lstStyle>
          <a:p>
            <a:pPr/>
            <a:r>
              <a:t>Regeneration Medicine</a:t>
            </a:r>
          </a:p>
        </p:txBody>
      </p:sp>
      <p:sp>
        <p:nvSpPr>
          <p:cNvPr id="390" name="CustomShape 7"/>
          <p:cNvSpPr txBox="1"/>
          <p:nvPr/>
        </p:nvSpPr>
        <p:spPr>
          <a:xfrm>
            <a:off x="1456559" y="932398"/>
            <a:ext cx="9001802" cy="63609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4999" tIns="44999" rIns="44999" bIns="44999">
            <a:spAutoFit/>
          </a:bodyPr>
          <a:lstStyle>
            <a:lvl1pPr algn="ctr">
              <a:defRPr sz="3600">
                <a:solidFill>
                  <a:srgbClr val="002060"/>
                </a:solidFill>
                <a:latin typeface="Hoefler Text"/>
                <a:ea typeface="Hoefler Text"/>
                <a:cs typeface="Hoefler Text"/>
                <a:sym typeface="Hoefler Text"/>
              </a:defRPr>
            </a:lvl1pPr>
          </a:lstStyle>
          <a:p>
            <a:pPr/>
            <a:r>
              <a:t> Clinical Indications for Prolotherapy</a:t>
            </a:r>
          </a:p>
        </p:txBody>
      </p:sp>
      <p:sp>
        <p:nvSpPr>
          <p:cNvPr id="391" name="CustomShape 8"/>
          <p:cNvSpPr txBox="1"/>
          <p:nvPr/>
        </p:nvSpPr>
        <p:spPr>
          <a:xfrm>
            <a:off x="1002598" y="1806737"/>
            <a:ext cx="8343187" cy="460597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4999" tIns="44999" rIns="44999" bIns="44999">
            <a:spAutoFit/>
          </a:bodyPr>
          <a:lstStyle/>
          <a:p>
            <a:pPr>
              <a:buSzPct val="100000"/>
              <a:buFont typeface="Arial"/>
              <a:buChar char="•"/>
              <a:defRPr sz="3200">
                <a:solidFill>
                  <a:srgbClr val="002060"/>
                </a:solidFill>
                <a:latin typeface="Hoefler Text"/>
                <a:ea typeface="Hoefler Text"/>
                <a:cs typeface="Hoefler Text"/>
                <a:sym typeface="Hoefler Text"/>
              </a:defRPr>
            </a:pPr>
            <a:r>
              <a:t> To repair soft tissue/joints injuries or ligments that are weak</a:t>
            </a:r>
            <a:r>
              <a:rPr sz="1800">
                <a:solidFill>
                  <a:srgbClr val="000000"/>
                </a:solidFill>
                <a:latin typeface="+mn-lt"/>
                <a:ea typeface="+mn-ea"/>
                <a:cs typeface="+mn-cs"/>
                <a:sym typeface="Arial"/>
              </a:rPr>
              <a:t> </a:t>
            </a:r>
            <a:r>
              <a:rPr>
                <a:solidFill>
                  <a:srgbClr val="011993"/>
                </a:solidFill>
              </a:rPr>
              <a:t>in either</a:t>
            </a:r>
            <a:r>
              <a:rPr>
                <a:solidFill>
                  <a:srgbClr val="000000"/>
                </a:solidFill>
              </a:rPr>
              <a:t> </a:t>
            </a:r>
            <a:r>
              <a:t>acute or chronic tissue damage.</a:t>
            </a:r>
          </a:p>
          <a:p>
            <a:pPr>
              <a:buSzPct val="100000"/>
              <a:buFont typeface="Arial"/>
              <a:buChar char="•"/>
              <a:defRPr sz="1400">
                <a:solidFill>
                  <a:srgbClr val="002060"/>
                </a:solidFill>
                <a:latin typeface="Hoefler Text"/>
                <a:ea typeface="Hoefler Text"/>
                <a:cs typeface="Hoefler Text"/>
                <a:sym typeface="Hoefler Text"/>
              </a:defRPr>
            </a:pPr>
          </a:p>
          <a:p>
            <a:pPr>
              <a:buSzPct val="100000"/>
              <a:buFont typeface="Arial"/>
              <a:buChar char="•"/>
              <a:defRPr sz="3200">
                <a:solidFill>
                  <a:srgbClr val="002060"/>
                </a:solidFill>
                <a:latin typeface="Hoefler Text"/>
                <a:ea typeface="Hoefler Text"/>
                <a:cs typeface="Hoefler Text"/>
                <a:sym typeface="Hoefler Text"/>
              </a:defRPr>
            </a:pPr>
            <a:r>
              <a:t>To shorten rehabilitation time</a:t>
            </a:r>
          </a:p>
          <a:p>
            <a:pPr>
              <a:buSzPct val="100000"/>
              <a:buFont typeface="Arial"/>
              <a:buChar char="•"/>
              <a:defRPr sz="1400">
                <a:solidFill>
                  <a:srgbClr val="002060"/>
                </a:solidFill>
                <a:latin typeface="Hoefler Text"/>
                <a:ea typeface="Hoefler Text"/>
                <a:cs typeface="Hoefler Text"/>
                <a:sym typeface="Hoefler Text"/>
              </a:defRPr>
            </a:pPr>
          </a:p>
          <a:p>
            <a:pPr>
              <a:buSzPct val="100000"/>
              <a:buFont typeface="Arial"/>
              <a:buChar char="•"/>
              <a:defRPr sz="3200">
                <a:solidFill>
                  <a:srgbClr val="002060"/>
                </a:solidFill>
                <a:latin typeface="Hoefler Text"/>
                <a:ea typeface="Hoefler Text"/>
                <a:cs typeface="Hoefler Text"/>
                <a:sym typeface="Hoefler Text"/>
              </a:defRPr>
            </a:pPr>
            <a:r>
              <a:t>To avoid or prevent surgery</a:t>
            </a:r>
          </a:p>
          <a:p>
            <a:pPr>
              <a:defRPr sz="1400">
                <a:solidFill>
                  <a:srgbClr val="002060"/>
                </a:solidFill>
                <a:latin typeface="Hoefler Text"/>
                <a:ea typeface="Hoefler Text"/>
                <a:cs typeface="Hoefler Text"/>
                <a:sym typeface="Hoefler Text"/>
              </a:defRPr>
            </a:pPr>
          </a:p>
          <a:p>
            <a:pPr>
              <a:buSzPct val="100000"/>
              <a:buFont typeface="Arial"/>
              <a:buChar char="•"/>
              <a:defRPr sz="3200">
                <a:solidFill>
                  <a:srgbClr val="002060"/>
                </a:solidFill>
                <a:latin typeface="Hoefler Text"/>
                <a:ea typeface="Hoefler Text"/>
                <a:cs typeface="Hoefler Text"/>
                <a:sym typeface="Hoefler Text"/>
              </a:defRPr>
            </a:pPr>
            <a:r>
              <a:t>To enhance post surgical healing</a:t>
            </a:r>
          </a:p>
          <a:p>
            <a:pPr>
              <a:defRPr sz="3200">
                <a:solidFill>
                  <a:srgbClr val="002060"/>
                </a:solidFill>
                <a:latin typeface="Hoefler Text"/>
                <a:ea typeface="Hoefler Text"/>
                <a:cs typeface="Hoefler Text"/>
                <a:sym typeface="Hoefler Text"/>
              </a:defRPr>
            </a:pPr>
          </a:p>
        </p:txBody>
      </p:sp>
      <p:pic>
        <p:nvPicPr>
          <p:cNvPr id="392" name="Picture 2" descr="Picture 2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7308932" y="3166261"/>
            <a:ext cx="4397894" cy="2549046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solidFill>
          <a:srgbClr val="7BA0CD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4" name="Picture 4" descr="Picture 4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8907839" y="254159"/>
            <a:ext cx="1550522" cy="536763"/>
          </a:xfrm>
          <a:prstGeom prst="rect">
            <a:avLst/>
          </a:prstGeom>
          <a:ln w="12700">
            <a:miter lim="400000"/>
          </a:ln>
        </p:spPr>
      </p:pic>
      <p:sp>
        <p:nvSpPr>
          <p:cNvPr id="395" name="CustomShape 1"/>
          <p:cNvSpPr txBox="1"/>
          <p:nvPr/>
        </p:nvSpPr>
        <p:spPr>
          <a:xfrm>
            <a:off x="1611359" y="6519003"/>
            <a:ext cx="2300042" cy="232674"/>
          </a:xfrm>
          <a:prstGeom prst="rect">
            <a:avLst/>
          </a:prstGeom>
          <a:ln w="12700">
            <a:miter lim="400000"/>
          </a:ln>
          <a:effectLst>
            <a:outerShdw sx="100000" sy="100000" kx="0" ky="0" algn="b" rotWithShape="0" blurRad="1257300" dist="230666" dir="5400000">
              <a:srgbClr val="000000"/>
            </a:outerShdw>
          </a:effectLst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26640" tIns="26640" rIns="26640" bIns="26640" anchor="ctr">
            <a:spAutoFit/>
          </a:bodyPr>
          <a:lstStyle/>
          <a:p>
            <a:pPr>
              <a:defRPr sz="1200">
                <a:latin typeface="Calibri"/>
                <a:ea typeface="Calibri"/>
                <a:cs typeface="Calibri"/>
                <a:sym typeface="Calibri"/>
              </a:defRPr>
            </a:pPr>
            <a:r>
              <a:t>Dr. Stephen Cavallino M.D</a:t>
            </a:r>
            <a:r>
              <a:rPr>
                <a:latin typeface="Hoefler Text"/>
                <a:ea typeface="Hoefler Text"/>
                <a:cs typeface="Hoefler Text"/>
                <a:sym typeface="Hoefler Text"/>
              </a:rPr>
              <a:t>. </a:t>
            </a:r>
          </a:p>
        </p:txBody>
      </p:sp>
      <p:sp>
        <p:nvSpPr>
          <p:cNvPr id="396" name="CustomShape 2"/>
          <p:cNvSpPr txBox="1"/>
          <p:nvPr>
            <p:ph type="sldNum" sz="quarter" idx="4294967295"/>
          </p:nvPr>
        </p:nvSpPr>
        <p:spPr>
          <a:xfrm>
            <a:off x="10185479" y="6450638"/>
            <a:ext cx="325126" cy="369399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4999" tIns="44999" rIns="44999" bIns="44999"/>
          <a:lstStyle>
            <a:lvl1pPr algn="l">
              <a:defRPr sz="1800">
                <a:solidFill>
                  <a:srgbClr val="8B8B8B"/>
                </a:solidFill>
                <a:latin typeface="Hoefler Text"/>
                <a:ea typeface="Hoefler Text"/>
                <a:cs typeface="Hoefler Text"/>
                <a:sym typeface="Hoefler Text"/>
              </a:defRPr>
            </a:lvl1pPr>
          </a:lstStyle>
          <a:p>
            <a:pPr/>
            <a:fld id="{86CB4B4D-7CA3-9044-876B-883B54F8677D}" type="slidenum"/>
          </a:p>
        </p:txBody>
      </p:sp>
      <p:sp>
        <p:nvSpPr>
          <p:cNvPr id="397" name="Line 3"/>
          <p:cNvSpPr/>
          <p:nvPr/>
        </p:nvSpPr>
        <p:spPr>
          <a:xfrm>
            <a:off x="1610998" y="860400"/>
            <a:ext cx="8808124" cy="1"/>
          </a:xfrm>
          <a:prstGeom prst="line">
            <a:avLst/>
          </a:prstGeom>
          <a:ln w="25560">
            <a:solidFill>
              <a:srgbClr val="B15065"/>
            </a:solidFill>
          </a:ln>
        </p:spPr>
        <p:txBody>
          <a:bodyPr lIns="45718" tIns="45718" rIns="45718" bIns="45718"/>
          <a:lstStyle/>
          <a:p>
            <a:pPr/>
          </a:p>
        </p:txBody>
      </p:sp>
      <p:sp>
        <p:nvSpPr>
          <p:cNvPr id="398" name="Line 4"/>
          <p:cNvSpPr/>
          <p:nvPr/>
        </p:nvSpPr>
        <p:spPr>
          <a:xfrm>
            <a:off x="1650599" y="6469919"/>
            <a:ext cx="8808123" cy="1"/>
          </a:xfrm>
          <a:prstGeom prst="line">
            <a:avLst/>
          </a:prstGeom>
          <a:ln w="25560">
            <a:solidFill>
              <a:srgbClr val="B15065"/>
            </a:solidFill>
          </a:ln>
        </p:spPr>
        <p:txBody>
          <a:bodyPr lIns="45718" tIns="45718" rIns="45718" bIns="45718"/>
          <a:lstStyle/>
          <a:p>
            <a:pPr/>
          </a:p>
        </p:txBody>
      </p:sp>
      <p:sp>
        <p:nvSpPr>
          <p:cNvPr id="399" name="CustomShape 5"/>
          <p:cNvSpPr txBox="1"/>
          <p:nvPr/>
        </p:nvSpPr>
        <p:spPr>
          <a:xfrm>
            <a:off x="1558438" y="127798"/>
            <a:ext cx="5932421" cy="53449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4999" tIns="44999" rIns="44999" bIns="44999">
            <a:spAutoFit/>
          </a:bodyPr>
          <a:lstStyle>
            <a:lvl1pPr>
              <a:defRPr sz="2800">
                <a:solidFill>
                  <a:srgbClr val="B15065"/>
                </a:solidFill>
                <a:latin typeface="Calibri"/>
                <a:ea typeface="Calibri"/>
                <a:cs typeface="Calibri"/>
                <a:sym typeface="Calibri"/>
              </a:defRPr>
            </a:lvl1pPr>
          </a:lstStyle>
          <a:p>
            <a:pPr/>
            <a:r>
              <a:t>EUROPEAN SCHOOL OF PROLOTHERAPY </a:t>
            </a:r>
          </a:p>
        </p:txBody>
      </p:sp>
      <p:pic>
        <p:nvPicPr>
          <p:cNvPr id="400" name="Immagine 244" descr="Immagine 244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295998" y="936000"/>
            <a:ext cx="9288003" cy="56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solidFill>
          <a:srgbClr val="7BA0CD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2" name="Picture 4" descr="Picture 4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8907839" y="254159"/>
            <a:ext cx="1550522" cy="536763"/>
          </a:xfrm>
          <a:prstGeom prst="rect">
            <a:avLst/>
          </a:prstGeom>
          <a:ln w="12700">
            <a:miter lim="400000"/>
          </a:ln>
        </p:spPr>
      </p:pic>
      <p:sp>
        <p:nvSpPr>
          <p:cNvPr id="403" name="CustomShape 1"/>
          <p:cNvSpPr txBox="1"/>
          <p:nvPr>
            <p:ph type="sldNum" sz="quarter" idx="4294967295"/>
          </p:nvPr>
        </p:nvSpPr>
        <p:spPr>
          <a:xfrm>
            <a:off x="10185479" y="6450638"/>
            <a:ext cx="306610" cy="369399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4999" tIns="44999" rIns="44999" bIns="44999"/>
          <a:lstStyle>
            <a:lvl1pPr algn="l">
              <a:defRPr sz="1800">
                <a:solidFill>
                  <a:srgbClr val="8B8B8B"/>
                </a:solidFill>
                <a:latin typeface="Hoefler Text"/>
                <a:ea typeface="Hoefler Text"/>
                <a:cs typeface="Hoefler Text"/>
                <a:sym typeface="Hoefler Text"/>
              </a:defRPr>
            </a:lvl1pPr>
          </a:lstStyle>
          <a:p>
            <a:pPr/>
            <a:fld id="{86CB4B4D-7CA3-9044-876B-883B54F8677D}" type="slidenum"/>
          </a:p>
        </p:txBody>
      </p:sp>
      <p:sp>
        <p:nvSpPr>
          <p:cNvPr id="404" name="Line 2"/>
          <p:cNvSpPr/>
          <p:nvPr/>
        </p:nvSpPr>
        <p:spPr>
          <a:xfrm>
            <a:off x="1610998" y="860400"/>
            <a:ext cx="8808124" cy="1"/>
          </a:xfrm>
          <a:prstGeom prst="line">
            <a:avLst/>
          </a:prstGeom>
          <a:ln w="25560">
            <a:solidFill>
              <a:srgbClr val="B15065"/>
            </a:solidFill>
          </a:ln>
        </p:spPr>
        <p:txBody>
          <a:bodyPr lIns="45718" tIns="45718" rIns="45718" bIns="45718"/>
          <a:lstStyle/>
          <a:p>
            <a:pPr/>
          </a:p>
        </p:txBody>
      </p:sp>
      <p:sp>
        <p:nvSpPr>
          <p:cNvPr id="405" name="Line 3"/>
          <p:cNvSpPr/>
          <p:nvPr/>
        </p:nvSpPr>
        <p:spPr>
          <a:xfrm>
            <a:off x="1650599" y="6469919"/>
            <a:ext cx="8808123" cy="1"/>
          </a:xfrm>
          <a:prstGeom prst="line">
            <a:avLst/>
          </a:prstGeom>
          <a:ln w="25560">
            <a:solidFill>
              <a:srgbClr val="B15065"/>
            </a:solidFill>
          </a:ln>
        </p:spPr>
        <p:txBody>
          <a:bodyPr lIns="45718" tIns="45718" rIns="45718" bIns="45718"/>
          <a:lstStyle/>
          <a:p>
            <a:pPr/>
          </a:p>
        </p:txBody>
      </p:sp>
      <p:sp>
        <p:nvSpPr>
          <p:cNvPr id="406" name="CustomShape 4"/>
          <p:cNvSpPr txBox="1"/>
          <p:nvPr/>
        </p:nvSpPr>
        <p:spPr>
          <a:xfrm>
            <a:off x="1558438" y="127798"/>
            <a:ext cx="5932421" cy="53449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4999" tIns="44999" rIns="44999" bIns="44999">
            <a:spAutoFit/>
          </a:bodyPr>
          <a:lstStyle>
            <a:lvl1pPr>
              <a:defRPr sz="2800">
                <a:solidFill>
                  <a:srgbClr val="B15065"/>
                </a:solidFill>
                <a:latin typeface="Calibri"/>
                <a:ea typeface="Calibri"/>
                <a:cs typeface="Calibri"/>
                <a:sym typeface="Calibri"/>
              </a:defRPr>
            </a:lvl1pPr>
          </a:lstStyle>
          <a:p>
            <a:pPr/>
            <a:r>
              <a:t>EUROPEAN SCHOOL OF PROLOTHERAPY </a:t>
            </a:r>
          </a:p>
        </p:txBody>
      </p:sp>
      <p:sp>
        <p:nvSpPr>
          <p:cNvPr id="407" name="CustomShape 5"/>
          <p:cNvSpPr txBox="1"/>
          <p:nvPr/>
        </p:nvSpPr>
        <p:spPr>
          <a:xfrm>
            <a:off x="1611359" y="525830"/>
            <a:ext cx="2300042" cy="269181"/>
          </a:xfrm>
          <a:prstGeom prst="rect">
            <a:avLst/>
          </a:prstGeom>
          <a:ln w="12700">
            <a:miter lim="400000"/>
          </a:ln>
          <a:effectLst>
            <a:outerShdw sx="100000" sy="100000" kx="0" ky="0" algn="b" rotWithShape="0" blurRad="1257300" dist="230666" dir="5400000">
              <a:srgbClr val="000000"/>
            </a:outerShdw>
          </a:effectLst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26640" tIns="26640" rIns="26640" bIns="26640" anchor="ctr">
            <a:spAutoFit/>
          </a:bodyPr>
          <a:lstStyle>
            <a:lvl1pPr>
              <a:defRPr sz="1400">
                <a:latin typeface="Calibri"/>
                <a:ea typeface="Calibri"/>
                <a:cs typeface="Calibri"/>
                <a:sym typeface="Calibri"/>
              </a:defRPr>
            </a:lvl1pPr>
          </a:lstStyle>
          <a:p>
            <a:pPr/>
            <a:r>
              <a:t>Regeneration Medicine</a:t>
            </a:r>
          </a:p>
        </p:txBody>
      </p:sp>
      <p:pic>
        <p:nvPicPr>
          <p:cNvPr id="408" name="Immagine 258" descr="Immagine 258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656000" y="860400"/>
            <a:ext cx="8784002" cy="5544000"/>
          </a:xfrm>
          <a:prstGeom prst="rect">
            <a:avLst/>
          </a:prstGeom>
          <a:ln w="12700">
            <a:miter lim="400000"/>
          </a:ln>
        </p:spPr>
      </p:pic>
      <p:sp>
        <p:nvSpPr>
          <p:cNvPr id="409" name="Rettangolo 8"/>
          <p:cNvSpPr txBox="1"/>
          <p:nvPr/>
        </p:nvSpPr>
        <p:spPr>
          <a:xfrm>
            <a:off x="1656000" y="6488667"/>
            <a:ext cx="1783802" cy="27083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8" tIns="45718" rIns="45718" bIns="45718">
            <a:spAutoFit/>
          </a:bodyPr>
          <a:lstStyle/>
          <a:p>
            <a:pPr>
              <a:defRPr sz="1200">
                <a:latin typeface="Calibri"/>
                <a:ea typeface="Calibri"/>
                <a:cs typeface="Calibri"/>
                <a:sym typeface="Calibri"/>
              </a:defRPr>
            </a:pPr>
            <a:r>
              <a:t>Dr. Stephen Cavallino M.D</a:t>
            </a:r>
            <a:r>
              <a:rPr>
                <a:latin typeface="Hoefler Text"/>
                <a:ea typeface="Hoefler Text"/>
                <a:cs typeface="Hoefler Text"/>
                <a:sym typeface="Hoefler Text"/>
              </a:rPr>
              <a:t>. 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solidFill>
          <a:srgbClr val="7BA0CD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1" name="Picture 4" descr="Picture 4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8907839" y="254159"/>
            <a:ext cx="1550522" cy="536763"/>
          </a:xfrm>
          <a:prstGeom prst="rect">
            <a:avLst/>
          </a:prstGeom>
          <a:ln w="12700">
            <a:miter lim="400000"/>
          </a:ln>
        </p:spPr>
      </p:pic>
      <p:sp>
        <p:nvSpPr>
          <p:cNvPr id="412" name="CustomShape 1"/>
          <p:cNvSpPr txBox="1"/>
          <p:nvPr>
            <p:ph type="sldNum" sz="quarter" idx="4294967295"/>
          </p:nvPr>
        </p:nvSpPr>
        <p:spPr>
          <a:xfrm>
            <a:off x="10185479" y="6450638"/>
            <a:ext cx="314839" cy="369399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4999" tIns="44999" rIns="44999" bIns="44999"/>
          <a:lstStyle>
            <a:lvl1pPr algn="l">
              <a:defRPr sz="1800">
                <a:solidFill>
                  <a:srgbClr val="8B8B8B"/>
                </a:solidFill>
                <a:latin typeface="Hoefler Text"/>
                <a:ea typeface="Hoefler Text"/>
                <a:cs typeface="Hoefler Text"/>
                <a:sym typeface="Hoefler Text"/>
              </a:defRPr>
            </a:lvl1pPr>
          </a:lstStyle>
          <a:p>
            <a:pPr/>
            <a:fld id="{86CB4B4D-7CA3-9044-876B-883B54F8677D}" type="slidenum"/>
          </a:p>
        </p:txBody>
      </p:sp>
      <p:sp>
        <p:nvSpPr>
          <p:cNvPr id="413" name="Line 2"/>
          <p:cNvSpPr/>
          <p:nvPr/>
        </p:nvSpPr>
        <p:spPr>
          <a:xfrm>
            <a:off x="1610998" y="860400"/>
            <a:ext cx="8808124" cy="1"/>
          </a:xfrm>
          <a:prstGeom prst="line">
            <a:avLst/>
          </a:prstGeom>
          <a:ln w="25560">
            <a:solidFill>
              <a:srgbClr val="B15065"/>
            </a:solidFill>
          </a:ln>
        </p:spPr>
        <p:txBody>
          <a:bodyPr lIns="45718" tIns="45718" rIns="45718" bIns="45718"/>
          <a:lstStyle/>
          <a:p>
            <a:pPr/>
          </a:p>
        </p:txBody>
      </p:sp>
      <p:sp>
        <p:nvSpPr>
          <p:cNvPr id="414" name="Line 3"/>
          <p:cNvSpPr/>
          <p:nvPr/>
        </p:nvSpPr>
        <p:spPr>
          <a:xfrm>
            <a:off x="1650599" y="6469919"/>
            <a:ext cx="8808123" cy="1"/>
          </a:xfrm>
          <a:prstGeom prst="line">
            <a:avLst/>
          </a:prstGeom>
          <a:ln w="25560">
            <a:solidFill>
              <a:srgbClr val="B15065"/>
            </a:solidFill>
          </a:ln>
        </p:spPr>
        <p:txBody>
          <a:bodyPr lIns="45718" tIns="45718" rIns="45718" bIns="45718"/>
          <a:lstStyle/>
          <a:p>
            <a:pPr/>
          </a:p>
        </p:txBody>
      </p:sp>
      <p:sp>
        <p:nvSpPr>
          <p:cNvPr id="415" name="CustomShape 4"/>
          <p:cNvSpPr txBox="1"/>
          <p:nvPr/>
        </p:nvSpPr>
        <p:spPr>
          <a:xfrm>
            <a:off x="1558438" y="127798"/>
            <a:ext cx="5932421" cy="53449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4999" tIns="44999" rIns="44999" bIns="44999">
            <a:spAutoFit/>
          </a:bodyPr>
          <a:lstStyle>
            <a:lvl1pPr>
              <a:defRPr sz="2800">
                <a:solidFill>
                  <a:srgbClr val="B15065"/>
                </a:solidFill>
                <a:latin typeface="Calibri"/>
                <a:ea typeface="Calibri"/>
                <a:cs typeface="Calibri"/>
                <a:sym typeface="Calibri"/>
              </a:defRPr>
            </a:lvl1pPr>
          </a:lstStyle>
          <a:p>
            <a:pPr/>
            <a:r>
              <a:t>EUROPEAN SCHOOL OF PROLOTHERAPY </a:t>
            </a:r>
          </a:p>
        </p:txBody>
      </p:sp>
      <p:sp>
        <p:nvSpPr>
          <p:cNvPr id="416" name="CustomShape 5"/>
          <p:cNvSpPr txBox="1"/>
          <p:nvPr/>
        </p:nvSpPr>
        <p:spPr>
          <a:xfrm>
            <a:off x="1611359" y="525830"/>
            <a:ext cx="2300042" cy="269181"/>
          </a:xfrm>
          <a:prstGeom prst="rect">
            <a:avLst/>
          </a:prstGeom>
          <a:ln w="12700">
            <a:miter lim="400000"/>
          </a:ln>
          <a:effectLst>
            <a:outerShdw sx="100000" sy="100000" kx="0" ky="0" algn="b" rotWithShape="0" blurRad="1257300" dist="230666" dir="5400000">
              <a:srgbClr val="000000"/>
            </a:outerShdw>
          </a:effectLst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26640" tIns="26640" rIns="26640" bIns="26640" anchor="ctr">
            <a:spAutoFit/>
          </a:bodyPr>
          <a:lstStyle>
            <a:lvl1pPr>
              <a:defRPr sz="1400">
                <a:latin typeface="Calibri"/>
                <a:ea typeface="Calibri"/>
                <a:cs typeface="Calibri"/>
                <a:sym typeface="Calibri"/>
              </a:defRPr>
            </a:lvl1pPr>
          </a:lstStyle>
          <a:p>
            <a:pPr/>
            <a:r>
              <a:t>Regeneration Medicine</a:t>
            </a:r>
          </a:p>
        </p:txBody>
      </p:sp>
      <p:pic>
        <p:nvPicPr>
          <p:cNvPr id="417" name="Immagine 265" descr="Immagine 265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611359" y="860400"/>
            <a:ext cx="8828642" cy="5475600"/>
          </a:xfrm>
          <a:prstGeom prst="rect">
            <a:avLst/>
          </a:prstGeom>
          <a:ln w="12700">
            <a:miter lim="400000"/>
          </a:ln>
        </p:spPr>
      </p:pic>
      <p:sp>
        <p:nvSpPr>
          <p:cNvPr id="418" name="Rettangolo 8"/>
          <p:cNvSpPr txBox="1"/>
          <p:nvPr/>
        </p:nvSpPr>
        <p:spPr>
          <a:xfrm>
            <a:off x="1650600" y="6488667"/>
            <a:ext cx="1783802" cy="27083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8" tIns="45718" rIns="45718" bIns="45718">
            <a:spAutoFit/>
          </a:bodyPr>
          <a:lstStyle/>
          <a:p>
            <a:pPr>
              <a:defRPr sz="1200">
                <a:latin typeface="Calibri"/>
                <a:ea typeface="Calibri"/>
                <a:cs typeface="Calibri"/>
                <a:sym typeface="Calibri"/>
              </a:defRPr>
            </a:pPr>
            <a:r>
              <a:t>Dr. Stephen Cavallino M.D</a:t>
            </a:r>
            <a:r>
              <a:rPr>
                <a:latin typeface="Hoefler Text"/>
                <a:ea typeface="Hoefler Text"/>
                <a:cs typeface="Hoefler Text"/>
                <a:sym typeface="Hoefler Text"/>
              </a:rPr>
              <a:t>. 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solidFill>
          <a:srgbClr val="7BA0CD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0" name="Picture 4" descr="Picture 4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8907839" y="254159"/>
            <a:ext cx="1550522" cy="536763"/>
          </a:xfrm>
          <a:prstGeom prst="rect">
            <a:avLst/>
          </a:prstGeom>
          <a:ln w="12700">
            <a:miter lim="400000"/>
          </a:ln>
        </p:spPr>
      </p:pic>
      <p:sp>
        <p:nvSpPr>
          <p:cNvPr id="421" name="CustomShape 1"/>
          <p:cNvSpPr txBox="1"/>
          <p:nvPr/>
        </p:nvSpPr>
        <p:spPr>
          <a:xfrm>
            <a:off x="1611359" y="6468998"/>
            <a:ext cx="2300042" cy="332681"/>
          </a:xfrm>
          <a:prstGeom prst="rect">
            <a:avLst/>
          </a:prstGeom>
          <a:ln w="12700">
            <a:miter lim="400000"/>
          </a:ln>
          <a:effectLst>
            <a:outerShdw sx="100000" sy="100000" kx="0" ky="0" algn="b" rotWithShape="0" blurRad="1257300" dist="230666" dir="5400000">
              <a:srgbClr val="000000"/>
            </a:outerShdw>
          </a:effectLst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26640" tIns="26640" rIns="26640" bIns="26640" anchor="ctr">
            <a:spAutoFit/>
          </a:bodyPr>
          <a:lstStyle/>
          <a:p>
            <a:pPr>
              <a:defRPr sz="1400">
                <a:latin typeface="Calibri"/>
                <a:ea typeface="Calibri"/>
                <a:cs typeface="Calibri"/>
                <a:sym typeface="Calibri"/>
              </a:defRPr>
            </a:pPr>
            <a:r>
              <a:t>Dr. Stephen Cavallino M.D</a:t>
            </a:r>
            <a:r>
              <a:rPr sz="1800">
                <a:latin typeface="Hoefler Text"/>
                <a:ea typeface="Hoefler Text"/>
                <a:cs typeface="Hoefler Text"/>
                <a:sym typeface="Hoefler Text"/>
              </a:rPr>
              <a:t>. </a:t>
            </a:r>
          </a:p>
        </p:txBody>
      </p:sp>
      <p:sp>
        <p:nvSpPr>
          <p:cNvPr id="422" name="CustomShape 2"/>
          <p:cNvSpPr txBox="1"/>
          <p:nvPr>
            <p:ph type="sldNum" sz="quarter" idx="4294967295"/>
          </p:nvPr>
        </p:nvSpPr>
        <p:spPr>
          <a:xfrm>
            <a:off x="10185479" y="6450638"/>
            <a:ext cx="325126" cy="369399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4999" tIns="44999" rIns="44999" bIns="44999"/>
          <a:lstStyle>
            <a:lvl1pPr algn="l">
              <a:defRPr sz="1800">
                <a:solidFill>
                  <a:srgbClr val="8B8B8B"/>
                </a:solidFill>
                <a:latin typeface="Hoefler Text"/>
                <a:ea typeface="Hoefler Text"/>
                <a:cs typeface="Hoefler Text"/>
                <a:sym typeface="Hoefler Text"/>
              </a:defRPr>
            </a:lvl1pPr>
          </a:lstStyle>
          <a:p>
            <a:pPr/>
            <a:fld id="{86CB4B4D-7CA3-9044-876B-883B54F8677D}" type="slidenum"/>
          </a:p>
        </p:txBody>
      </p:sp>
      <p:sp>
        <p:nvSpPr>
          <p:cNvPr id="423" name="Line 3"/>
          <p:cNvSpPr/>
          <p:nvPr/>
        </p:nvSpPr>
        <p:spPr>
          <a:xfrm>
            <a:off x="1610998" y="860400"/>
            <a:ext cx="8808124" cy="1"/>
          </a:xfrm>
          <a:prstGeom prst="line">
            <a:avLst/>
          </a:prstGeom>
          <a:ln w="25560">
            <a:solidFill>
              <a:srgbClr val="B15065"/>
            </a:solidFill>
          </a:ln>
        </p:spPr>
        <p:txBody>
          <a:bodyPr lIns="45718" tIns="45718" rIns="45718" bIns="45718"/>
          <a:lstStyle/>
          <a:p>
            <a:pPr/>
          </a:p>
        </p:txBody>
      </p:sp>
      <p:sp>
        <p:nvSpPr>
          <p:cNvPr id="424" name="Line 4"/>
          <p:cNvSpPr/>
          <p:nvPr/>
        </p:nvSpPr>
        <p:spPr>
          <a:xfrm>
            <a:off x="1650599" y="6469919"/>
            <a:ext cx="8808123" cy="1"/>
          </a:xfrm>
          <a:prstGeom prst="line">
            <a:avLst/>
          </a:prstGeom>
          <a:ln w="25560">
            <a:solidFill>
              <a:srgbClr val="B15065"/>
            </a:solidFill>
          </a:ln>
        </p:spPr>
        <p:txBody>
          <a:bodyPr lIns="45718" tIns="45718" rIns="45718" bIns="45718"/>
          <a:lstStyle/>
          <a:p>
            <a:pPr/>
          </a:p>
        </p:txBody>
      </p:sp>
      <p:sp>
        <p:nvSpPr>
          <p:cNvPr id="425" name="CustomShape 5"/>
          <p:cNvSpPr txBox="1"/>
          <p:nvPr/>
        </p:nvSpPr>
        <p:spPr>
          <a:xfrm>
            <a:off x="1558438" y="127798"/>
            <a:ext cx="5932421" cy="53449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4999" tIns="44999" rIns="44999" bIns="44999">
            <a:spAutoFit/>
          </a:bodyPr>
          <a:lstStyle>
            <a:lvl1pPr>
              <a:defRPr sz="2800">
                <a:solidFill>
                  <a:srgbClr val="B15065"/>
                </a:solidFill>
                <a:latin typeface="Calibri"/>
                <a:ea typeface="Calibri"/>
                <a:cs typeface="Calibri"/>
                <a:sym typeface="Calibri"/>
              </a:defRPr>
            </a:lvl1pPr>
          </a:lstStyle>
          <a:p>
            <a:pPr/>
            <a:r>
              <a:t>EUROPEAN SCHOOL OF PROLOTHERAPY </a:t>
            </a:r>
          </a:p>
        </p:txBody>
      </p:sp>
      <p:sp>
        <p:nvSpPr>
          <p:cNvPr id="426" name="CustomShape 6"/>
          <p:cNvSpPr txBox="1"/>
          <p:nvPr/>
        </p:nvSpPr>
        <p:spPr>
          <a:xfrm>
            <a:off x="1611359" y="525830"/>
            <a:ext cx="2300042" cy="269181"/>
          </a:xfrm>
          <a:prstGeom prst="rect">
            <a:avLst/>
          </a:prstGeom>
          <a:ln w="12700">
            <a:miter lim="400000"/>
          </a:ln>
          <a:effectLst>
            <a:outerShdw sx="100000" sy="100000" kx="0" ky="0" algn="b" rotWithShape="0" blurRad="1257300" dist="230666" dir="5400000">
              <a:srgbClr val="000000"/>
            </a:outerShdw>
          </a:effectLst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26640" tIns="26640" rIns="26640" bIns="26640" anchor="ctr">
            <a:spAutoFit/>
          </a:bodyPr>
          <a:lstStyle>
            <a:lvl1pPr>
              <a:defRPr sz="1400">
                <a:latin typeface="Calibri"/>
                <a:ea typeface="Calibri"/>
                <a:cs typeface="Calibri"/>
                <a:sym typeface="Calibri"/>
              </a:defRPr>
            </a:lvl1pPr>
          </a:lstStyle>
          <a:p>
            <a:pPr/>
            <a:r>
              <a:t>Regeneration Medicine</a:t>
            </a:r>
          </a:p>
        </p:txBody>
      </p:sp>
      <p:sp>
        <p:nvSpPr>
          <p:cNvPr id="427" name="CustomShape 7"/>
          <p:cNvSpPr txBox="1"/>
          <p:nvPr/>
        </p:nvSpPr>
        <p:spPr>
          <a:xfrm>
            <a:off x="1405759" y="789466"/>
            <a:ext cx="9001802" cy="63609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4999" tIns="44999" rIns="44999" bIns="44999">
            <a:spAutoFit/>
          </a:bodyPr>
          <a:lstStyle>
            <a:lvl1pPr algn="ctr">
              <a:defRPr sz="3600">
                <a:solidFill>
                  <a:srgbClr val="002060"/>
                </a:solidFill>
                <a:latin typeface="Hoefler Text"/>
                <a:ea typeface="Hoefler Text"/>
                <a:cs typeface="Hoefler Text"/>
                <a:sym typeface="Hoefler Text"/>
              </a:defRPr>
            </a:lvl1pPr>
          </a:lstStyle>
          <a:p>
            <a:pPr/>
            <a:r>
              <a:t> Effectiveness of  Prolotherapy and Research</a:t>
            </a:r>
          </a:p>
        </p:txBody>
      </p:sp>
      <p:sp>
        <p:nvSpPr>
          <p:cNvPr id="428" name="CustomShape 8"/>
          <p:cNvSpPr txBox="1"/>
          <p:nvPr/>
        </p:nvSpPr>
        <p:spPr>
          <a:xfrm>
            <a:off x="405697" y="1413037"/>
            <a:ext cx="21764594" cy="530969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4999" tIns="44999" rIns="44999" bIns="44999">
            <a:spAutoFit/>
          </a:bodyPr>
          <a:lstStyle/>
          <a:p>
            <a:pPr>
              <a:spcBef>
                <a:spcPts val="600"/>
              </a:spcBef>
              <a:defRPr sz="3200">
                <a:solidFill>
                  <a:srgbClr val="002060"/>
                </a:solidFill>
                <a:latin typeface="Hoefler Text"/>
                <a:ea typeface="Hoefler Text"/>
                <a:cs typeface="Hoefler Text"/>
                <a:sym typeface="Hoefler Text"/>
              </a:defRPr>
            </a:pPr>
            <a:r>
              <a:rPr sz="2400"/>
              <a:t>Dr. George Hackett 1956 – </a:t>
            </a:r>
            <a:r>
              <a:rPr sz="1000"/>
              <a:t>“</a:t>
            </a:r>
            <a:endParaRPr sz="1000">
              <a:solidFill>
                <a:srgbClr val="000000"/>
              </a:solidFill>
              <a:latin typeface="+mn-lt"/>
              <a:ea typeface="+mn-ea"/>
              <a:cs typeface="+mn-cs"/>
              <a:sym typeface="Arial"/>
            </a:endParaRPr>
          </a:p>
          <a:p>
            <a:pPr>
              <a:spcBef>
                <a:spcPts val="600"/>
              </a:spcBef>
              <a:defRPr sz="1900">
                <a:solidFill>
                  <a:srgbClr val="002060"/>
                </a:solidFill>
                <a:latin typeface="Hoefler Text"/>
                <a:ea typeface="Hoefler Text"/>
                <a:cs typeface="Hoefler Text"/>
                <a:sym typeface="Hoefler Text"/>
              </a:defRPr>
            </a:pPr>
            <a:r>
              <a:t>Within the attachment of weakened ligaments and tendons to bones, the sensory nerves become over </a:t>
            </a:r>
          </a:p>
          <a:p>
            <a:pPr>
              <a:lnSpc>
                <a:spcPts val="3500"/>
              </a:lnSpc>
              <a:defRPr sz="1900">
                <a:solidFill>
                  <a:srgbClr val="002060"/>
                </a:solidFill>
                <a:latin typeface="Hoefler Text"/>
                <a:ea typeface="Hoefler Text"/>
                <a:cs typeface="Hoefler Text"/>
                <a:sym typeface="Hoefler Text"/>
              </a:defRPr>
            </a:pPr>
            <a:r>
              <a:rPr b="1"/>
              <a:t>stimulated</a:t>
            </a:r>
            <a:r>
              <a:t> by abnormal tension to become not only the origin of specific local pain, but also </a:t>
            </a:r>
          </a:p>
          <a:p>
            <a:pPr>
              <a:lnSpc>
                <a:spcPts val="3500"/>
              </a:lnSpc>
              <a:defRPr sz="1900">
                <a:solidFill>
                  <a:srgbClr val="002060"/>
                </a:solidFill>
                <a:latin typeface="Hoefler Text"/>
                <a:ea typeface="Hoefler Text"/>
                <a:cs typeface="Hoefler Text"/>
                <a:sym typeface="Hoefler Text"/>
              </a:defRPr>
            </a:pPr>
            <a:r>
              <a:t>definite areas of </a:t>
            </a:r>
            <a:r>
              <a:rPr b="1"/>
              <a:t>referred pain throughout the body </a:t>
            </a:r>
            <a:r>
              <a:t>to as far as the head, fingers </a:t>
            </a:r>
            <a:endParaRPr>
              <a:solidFill>
                <a:srgbClr val="000000"/>
              </a:solidFill>
              <a:latin typeface="Times"/>
              <a:ea typeface="Times"/>
              <a:cs typeface="Times"/>
              <a:sym typeface="Times"/>
            </a:endParaRPr>
          </a:p>
          <a:p>
            <a:pPr>
              <a:lnSpc>
                <a:spcPts val="3500"/>
              </a:lnSpc>
              <a:defRPr sz="1900">
                <a:solidFill>
                  <a:srgbClr val="002060"/>
                </a:solidFill>
                <a:latin typeface="Hoefler Text"/>
                <a:ea typeface="Hoefler Text"/>
                <a:cs typeface="Hoefler Text"/>
                <a:sym typeface="Hoefler Text"/>
              </a:defRPr>
            </a:pPr>
            <a:r>
              <a:t>and toes from specific relaxed ligaments and tendons”. </a:t>
            </a:r>
            <a:endParaRPr>
              <a:solidFill>
                <a:srgbClr val="000000"/>
              </a:solidFill>
              <a:latin typeface="Times"/>
              <a:ea typeface="Times"/>
              <a:cs typeface="Times"/>
              <a:sym typeface="Times"/>
            </a:endParaRPr>
          </a:p>
          <a:p>
            <a:pPr>
              <a:spcBef>
                <a:spcPts val="600"/>
              </a:spcBef>
              <a:defRPr sz="3200">
                <a:solidFill>
                  <a:srgbClr val="002060"/>
                </a:solidFill>
                <a:latin typeface="Hoefler Text"/>
                <a:ea typeface="Hoefler Text"/>
                <a:cs typeface="Hoefler Text"/>
                <a:sym typeface="Hoefler Text"/>
              </a:defRPr>
            </a:pPr>
            <a:endParaRPr sz="1000"/>
          </a:p>
          <a:p>
            <a:pPr>
              <a:buSzPct val="100000"/>
              <a:buFont typeface="Arial"/>
              <a:buChar char="•"/>
              <a:defRPr sz="2400">
                <a:solidFill>
                  <a:srgbClr val="002060"/>
                </a:solidFill>
                <a:latin typeface="Hoefler Text"/>
                <a:ea typeface="Hoefler Text"/>
                <a:cs typeface="Hoefler Text"/>
                <a:sym typeface="Hoefler Text"/>
              </a:defRPr>
            </a:pPr>
            <a:r>
              <a:t> </a:t>
            </a:r>
            <a:r>
              <a:rPr sz="1900"/>
              <a:t>Minimal Research with dextrose alone prior </a:t>
            </a:r>
            <a:endParaRPr sz="1900"/>
          </a:p>
          <a:p>
            <a:pPr>
              <a:defRPr sz="1900">
                <a:solidFill>
                  <a:srgbClr val="002060"/>
                </a:solidFill>
                <a:latin typeface="Hoefler Text"/>
                <a:ea typeface="Hoefler Text"/>
                <a:cs typeface="Hoefler Text"/>
                <a:sym typeface="Hoefler Text"/>
              </a:defRPr>
            </a:pPr>
            <a:r>
              <a:t>   </a:t>
            </a:r>
            <a:r>
              <a:t>to 1980’s</a:t>
            </a:r>
          </a:p>
          <a:p>
            <a:pPr>
              <a:buSzPct val="100000"/>
              <a:buFont typeface="Arial"/>
              <a:buChar char="•"/>
              <a:defRPr sz="1900">
                <a:solidFill>
                  <a:srgbClr val="002060"/>
                </a:solidFill>
                <a:latin typeface="Hoefler Text"/>
                <a:ea typeface="Hoefler Text"/>
                <a:cs typeface="Hoefler Text"/>
                <a:sym typeface="Hoefler Text"/>
              </a:defRPr>
            </a:pPr>
          </a:p>
          <a:p>
            <a:pPr>
              <a:buSzPct val="100000"/>
              <a:buFont typeface="Arial"/>
              <a:buChar char="•"/>
              <a:defRPr sz="1900">
                <a:solidFill>
                  <a:srgbClr val="002060"/>
                </a:solidFill>
                <a:latin typeface="Hoefler Text"/>
                <a:ea typeface="Hoefler Text"/>
                <a:cs typeface="Hoefler Text"/>
                <a:sym typeface="Hoefler Text"/>
              </a:defRPr>
            </a:pPr>
            <a:r>
              <a:t> Safety demonstrated by research data:</a:t>
            </a:r>
          </a:p>
          <a:p>
            <a:pPr>
              <a:defRPr sz="1900">
                <a:solidFill>
                  <a:srgbClr val="002060"/>
                </a:solidFill>
                <a:latin typeface="Hoefler Text"/>
                <a:ea typeface="Hoefler Text"/>
                <a:cs typeface="Hoefler Text"/>
                <a:sym typeface="Hoefler Text"/>
              </a:defRPr>
            </a:pPr>
            <a:r>
              <a:t>   case studies meta-analysis reviews</a:t>
            </a:r>
          </a:p>
          <a:p>
            <a:pPr>
              <a:defRPr sz="1900">
                <a:solidFill>
                  <a:srgbClr val="002060"/>
                </a:solidFill>
                <a:latin typeface="Hoefler Text"/>
                <a:ea typeface="Hoefler Text"/>
                <a:cs typeface="Hoefler Text"/>
                <a:sym typeface="Hoefler Text"/>
              </a:defRPr>
            </a:pPr>
          </a:p>
          <a:p>
            <a:pPr>
              <a:buSzPct val="100000"/>
              <a:buFont typeface="Arial"/>
              <a:buChar char="•"/>
              <a:defRPr sz="1900">
                <a:solidFill>
                  <a:srgbClr val="002060"/>
                </a:solidFill>
                <a:latin typeface="Hoefler Text"/>
                <a:ea typeface="Hoefler Text"/>
                <a:cs typeface="Hoefler Text"/>
                <a:sym typeface="Hoefler Text"/>
              </a:defRPr>
            </a:pPr>
            <a:r>
              <a:t> University of Wisconsin teaching and research </a:t>
            </a:r>
          </a:p>
          <a:p>
            <a:pPr>
              <a:defRPr sz="1900">
                <a:solidFill>
                  <a:srgbClr val="002060"/>
                </a:solidFill>
                <a:latin typeface="Hoefler Text"/>
                <a:ea typeface="Hoefler Text"/>
                <a:cs typeface="Hoefler Text"/>
                <a:sym typeface="Hoefler Text"/>
              </a:defRPr>
            </a:pPr>
            <a:r>
              <a:t>   in Prolotherapy</a:t>
            </a:r>
          </a:p>
          <a:p>
            <a:pPr>
              <a:defRPr sz="3200">
                <a:solidFill>
                  <a:srgbClr val="002060"/>
                </a:solidFill>
                <a:latin typeface="Hoefler Text"/>
                <a:ea typeface="Hoefler Text"/>
                <a:cs typeface="Hoefler Text"/>
                <a:sym typeface="Hoefler Text"/>
              </a:defRPr>
            </a:pPr>
          </a:p>
        </p:txBody>
      </p:sp>
      <p:pic>
        <p:nvPicPr>
          <p:cNvPr id="429" name="Picture 2" descr="Picture 2"/>
          <p:cNvPicPr>
            <a:picLocks noChangeAspect="0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7168715" y="3056649"/>
            <a:ext cx="2300043" cy="3210712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clickEffect" presetSubtype="16" presetID="23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4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429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solidFill>
          <a:srgbClr val="7BA0CD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7" name="Picture 4" descr="Picture 4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8907839" y="254159"/>
            <a:ext cx="1550522" cy="536763"/>
          </a:xfrm>
          <a:prstGeom prst="rect">
            <a:avLst/>
          </a:prstGeom>
          <a:ln w="12700">
            <a:miter lim="400000"/>
          </a:ln>
        </p:spPr>
      </p:pic>
      <p:sp>
        <p:nvSpPr>
          <p:cNvPr id="148" name="CustomShape 1"/>
          <p:cNvSpPr txBox="1"/>
          <p:nvPr/>
        </p:nvSpPr>
        <p:spPr>
          <a:xfrm>
            <a:off x="1611359" y="6468998"/>
            <a:ext cx="2300042" cy="332681"/>
          </a:xfrm>
          <a:prstGeom prst="rect">
            <a:avLst/>
          </a:prstGeom>
          <a:ln w="12700">
            <a:miter lim="400000"/>
          </a:ln>
          <a:effectLst>
            <a:outerShdw sx="100000" sy="100000" kx="0" ky="0" algn="b" rotWithShape="0" blurRad="1257300" dist="230666" dir="5400000">
              <a:srgbClr val="000000"/>
            </a:outerShdw>
          </a:effectLst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26640" tIns="26640" rIns="26640" bIns="26640" anchor="ctr">
            <a:spAutoFit/>
          </a:bodyPr>
          <a:lstStyle/>
          <a:p>
            <a:pPr>
              <a:defRPr sz="1400">
                <a:latin typeface="Calibri"/>
                <a:ea typeface="Calibri"/>
                <a:cs typeface="Calibri"/>
                <a:sym typeface="Calibri"/>
              </a:defRPr>
            </a:pPr>
            <a:r>
              <a:t>Dr. Stephen Cavallino M.D</a:t>
            </a:r>
            <a:r>
              <a:rPr sz="1800">
                <a:latin typeface="Hoefler Text"/>
                <a:ea typeface="Hoefler Text"/>
                <a:cs typeface="Hoefler Text"/>
                <a:sym typeface="Hoefler Text"/>
              </a:rPr>
              <a:t>. </a:t>
            </a:r>
          </a:p>
        </p:txBody>
      </p:sp>
      <p:sp>
        <p:nvSpPr>
          <p:cNvPr id="149" name="CustomShape 2"/>
          <p:cNvSpPr txBox="1"/>
          <p:nvPr>
            <p:ph type="sldNum" sz="quarter" idx="4294967295"/>
          </p:nvPr>
        </p:nvSpPr>
        <p:spPr>
          <a:xfrm>
            <a:off x="10185479" y="6450640"/>
            <a:ext cx="195282" cy="369399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4999" tIns="44999" rIns="44999" bIns="44999"/>
          <a:lstStyle>
            <a:lvl1pPr algn="l">
              <a:defRPr sz="1800">
                <a:solidFill>
                  <a:srgbClr val="8B8B8B"/>
                </a:solidFill>
                <a:latin typeface="Hoefler Text"/>
                <a:ea typeface="Hoefler Text"/>
                <a:cs typeface="Hoefler Text"/>
                <a:sym typeface="Hoefler Text"/>
              </a:defRPr>
            </a:lvl1pPr>
          </a:lstStyle>
          <a:p>
            <a:pPr/>
            <a:fld id="{86CB4B4D-7CA3-9044-876B-883B54F8677D}" type="slidenum"/>
          </a:p>
        </p:txBody>
      </p:sp>
      <p:sp>
        <p:nvSpPr>
          <p:cNvPr id="150" name="Line 3"/>
          <p:cNvSpPr/>
          <p:nvPr/>
        </p:nvSpPr>
        <p:spPr>
          <a:xfrm>
            <a:off x="1610998" y="860400"/>
            <a:ext cx="8808124" cy="1"/>
          </a:xfrm>
          <a:prstGeom prst="line">
            <a:avLst/>
          </a:prstGeom>
          <a:ln w="25560">
            <a:solidFill>
              <a:srgbClr val="B15065"/>
            </a:solidFill>
          </a:ln>
        </p:spPr>
        <p:txBody>
          <a:bodyPr lIns="45718" tIns="45718" rIns="45718" bIns="45718"/>
          <a:lstStyle/>
          <a:p>
            <a:pPr/>
          </a:p>
        </p:txBody>
      </p:sp>
      <p:sp>
        <p:nvSpPr>
          <p:cNvPr id="151" name="Line 4"/>
          <p:cNvSpPr/>
          <p:nvPr/>
        </p:nvSpPr>
        <p:spPr>
          <a:xfrm>
            <a:off x="1650599" y="6469919"/>
            <a:ext cx="8808123" cy="1"/>
          </a:xfrm>
          <a:prstGeom prst="line">
            <a:avLst/>
          </a:prstGeom>
          <a:ln w="25560">
            <a:solidFill>
              <a:srgbClr val="B15065"/>
            </a:solidFill>
          </a:ln>
        </p:spPr>
        <p:txBody>
          <a:bodyPr lIns="45718" tIns="45718" rIns="45718" bIns="45718"/>
          <a:lstStyle/>
          <a:p>
            <a:pPr/>
          </a:p>
        </p:txBody>
      </p:sp>
      <p:sp>
        <p:nvSpPr>
          <p:cNvPr id="152" name="CustomShape 5"/>
          <p:cNvSpPr txBox="1"/>
          <p:nvPr/>
        </p:nvSpPr>
        <p:spPr>
          <a:xfrm>
            <a:off x="1558438" y="127798"/>
            <a:ext cx="5932421" cy="53449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4999" tIns="44999" rIns="44999" bIns="44999">
            <a:spAutoFit/>
          </a:bodyPr>
          <a:lstStyle>
            <a:lvl1pPr>
              <a:defRPr sz="2800">
                <a:solidFill>
                  <a:srgbClr val="B15065"/>
                </a:solidFill>
                <a:latin typeface="Calibri"/>
                <a:ea typeface="Calibri"/>
                <a:cs typeface="Calibri"/>
                <a:sym typeface="Calibri"/>
              </a:defRPr>
            </a:lvl1pPr>
          </a:lstStyle>
          <a:p>
            <a:pPr/>
            <a:r>
              <a:t>EUROPEAN SCHOOL OF PROLOTHERAPY </a:t>
            </a:r>
          </a:p>
        </p:txBody>
      </p:sp>
      <p:sp>
        <p:nvSpPr>
          <p:cNvPr id="153" name="CustomShape 6"/>
          <p:cNvSpPr txBox="1"/>
          <p:nvPr/>
        </p:nvSpPr>
        <p:spPr>
          <a:xfrm>
            <a:off x="1611359" y="525830"/>
            <a:ext cx="2300042" cy="269181"/>
          </a:xfrm>
          <a:prstGeom prst="rect">
            <a:avLst/>
          </a:prstGeom>
          <a:ln w="12700">
            <a:miter lim="400000"/>
          </a:ln>
          <a:effectLst>
            <a:outerShdw sx="100000" sy="100000" kx="0" ky="0" algn="b" rotWithShape="0" blurRad="1257300" dist="230666" dir="5400000">
              <a:srgbClr val="000000"/>
            </a:outerShdw>
          </a:effectLst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26640" tIns="26640" rIns="26640" bIns="26640" anchor="ctr">
            <a:spAutoFit/>
          </a:bodyPr>
          <a:lstStyle>
            <a:lvl1pPr>
              <a:defRPr sz="1400">
                <a:latin typeface="Calibri"/>
                <a:ea typeface="Calibri"/>
                <a:cs typeface="Calibri"/>
                <a:sym typeface="Calibri"/>
              </a:defRPr>
            </a:lvl1pPr>
          </a:lstStyle>
          <a:p>
            <a:pPr/>
            <a:r>
              <a:t>Regeneration Medicine</a:t>
            </a:r>
          </a:p>
        </p:txBody>
      </p:sp>
      <p:pic>
        <p:nvPicPr>
          <p:cNvPr id="154" name="Hackett Hemwall Patterson Foundation 1 (1).png" descr="Hackett Hemwall Patterson Foundation 1 (1)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4860718" y="5403960"/>
            <a:ext cx="2555642" cy="914042"/>
          </a:xfrm>
          <a:prstGeom prst="rect">
            <a:avLst/>
          </a:prstGeom>
          <a:ln w="12700">
            <a:miter lim="400000"/>
          </a:ln>
        </p:spPr>
      </p:pic>
      <p:sp>
        <p:nvSpPr>
          <p:cNvPr id="155" name="CustomShape 7"/>
          <p:cNvSpPr txBox="1"/>
          <p:nvPr/>
        </p:nvSpPr>
        <p:spPr>
          <a:xfrm>
            <a:off x="701640" y="1218959"/>
            <a:ext cx="10823400" cy="383649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4999" tIns="44999" rIns="44999" bIns="44999">
            <a:spAutoFit/>
          </a:bodyPr>
          <a:lstStyle/>
          <a:p>
            <a:pPr algn="ctr">
              <a:defRPr sz="480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defRPr>
            </a:pPr>
            <a:r>
              <a:t>DOCTORS WHEN SEEING A PATIENT WITH MUSCULOSKELETAL (MSK) PAIN, THEY WOULD LIKE TO HAVE A QUICK SOLUTION TO HELP THIS PATIENT GET RELIEF AND </a:t>
            </a:r>
          </a:p>
          <a:p>
            <a:pPr algn="ctr">
              <a:defRPr sz="480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defRPr>
            </a:pPr>
            <a:r>
              <a:t>BE BETTER 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solidFill>
          <a:srgbClr val="7BA0CD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1" name="Picture 4" descr="Picture 4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8907839" y="254159"/>
            <a:ext cx="1550522" cy="536763"/>
          </a:xfrm>
          <a:prstGeom prst="rect">
            <a:avLst/>
          </a:prstGeom>
          <a:ln w="12700">
            <a:miter lim="400000"/>
          </a:ln>
        </p:spPr>
      </p:pic>
      <p:sp>
        <p:nvSpPr>
          <p:cNvPr id="432" name="CustomShape 1"/>
          <p:cNvSpPr txBox="1"/>
          <p:nvPr/>
        </p:nvSpPr>
        <p:spPr>
          <a:xfrm>
            <a:off x="1611359" y="6468998"/>
            <a:ext cx="2300042" cy="332681"/>
          </a:xfrm>
          <a:prstGeom prst="rect">
            <a:avLst/>
          </a:prstGeom>
          <a:ln w="12700">
            <a:miter lim="400000"/>
          </a:ln>
          <a:effectLst>
            <a:outerShdw sx="100000" sy="100000" kx="0" ky="0" algn="b" rotWithShape="0" blurRad="1257300" dist="230666" dir="5400000">
              <a:srgbClr val="000000"/>
            </a:outerShdw>
          </a:effectLst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26640" tIns="26640" rIns="26640" bIns="26640" anchor="ctr">
            <a:spAutoFit/>
          </a:bodyPr>
          <a:lstStyle/>
          <a:p>
            <a:pPr>
              <a:defRPr sz="1400">
                <a:latin typeface="Calibri"/>
                <a:ea typeface="Calibri"/>
                <a:cs typeface="Calibri"/>
                <a:sym typeface="Calibri"/>
              </a:defRPr>
            </a:pPr>
            <a:r>
              <a:t>Dr. Stephen Cavallino M.D</a:t>
            </a:r>
            <a:r>
              <a:rPr sz="1800">
                <a:latin typeface="Hoefler Text"/>
                <a:ea typeface="Hoefler Text"/>
                <a:cs typeface="Hoefler Text"/>
                <a:sym typeface="Hoefler Text"/>
              </a:rPr>
              <a:t>. </a:t>
            </a:r>
          </a:p>
        </p:txBody>
      </p:sp>
      <p:sp>
        <p:nvSpPr>
          <p:cNvPr id="433" name="CustomShape 2"/>
          <p:cNvSpPr txBox="1"/>
          <p:nvPr>
            <p:ph type="sldNum" sz="quarter" idx="4294967295"/>
          </p:nvPr>
        </p:nvSpPr>
        <p:spPr>
          <a:xfrm>
            <a:off x="10185479" y="6450638"/>
            <a:ext cx="331527" cy="369399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4999" tIns="44999" rIns="44999" bIns="44999"/>
          <a:lstStyle>
            <a:lvl1pPr algn="l">
              <a:defRPr sz="1800">
                <a:solidFill>
                  <a:srgbClr val="8B8B8B"/>
                </a:solidFill>
                <a:latin typeface="Hoefler Text"/>
                <a:ea typeface="Hoefler Text"/>
                <a:cs typeface="Hoefler Text"/>
                <a:sym typeface="Hoefler Text"/>
              </a:defRPr>
            </a:lvl1pPr>
          </a:lstStyle>
          <a:p>
            <a:pPr/>
            <a:fld id="{86CB4B4D-7CA3-9044-876B-883B54F8677D}" type="slidenum"/>
          </a:p>
        </p:txBody>
      </p:sp>
      <p:sp>
        <p:nvSpPr>
          <p:cNvPr id="434" name="Line 3"/>
          <p:cNvSpPr/>
          <p:nvPr/>
        </p:nvSpPr>
        <p:spPr>
          <a:xfrm>
            <a:off x="1610998" y="860400"/>
            <a:ext cx="8808124" cy="1"/>
          </a:xfrm>
          <a:prstGeom prst="line">
            <a:avLst/>
          </a:prstGeom>
          <a:ln w="25560">
            <a:solidFill>
              <a:srgbClr val="B15065"/>
            </a:solidFill>
          </a:ln>
        </p:spPr>
        <p:txBody>
          <a:bodyPr lIns="45718" tIns="45718" rIns="45718" bIns="45718"/>
          <a:lstStyle/>
          <a:p>
            <a:pPr/>
          </a:p>
        </p:txBody>
      </p:sp>
      <p:sp>
        <p:nvSpPr>
          <p:cNvPr id="435" name="Line 4"/>
          <p:cNvSpPr/>
          <p:nvPr/>
        </p:nvSpPr>
        <p:spPr>
          <a:xfrm>
            <a:off x="1650599" y="6469919"/>
            <a:ext cx="8808123" cy="1"/>
          </a:xfrm>
          <a:prstGeom prst="line">
            <a:avLst/>
          </a:prstGeom>
          <a:ln w="25560">
            <a:solidFill>
              <a:srgbClr val="B15065"/>
            </a:solidFill>
          </a:ln>
        </p:spPr>
        <p:txBody>
          <a:bodyPr lIns="45718" tIns="45718" rIns="45718" bIns="45718"/>
          <a:lstStyle/>
          <a:p>
            <a:pPr/>
          </a:p>
        </p:txBody>
      </p:sp>
      <p:sp>
        <p:nvSpPr>
          <p:cNvPr id="436" name="CustomShape 5"/>
          <p:cNvSpPr txBox="1"/>
          <p:nvPr/>
        </p:nvSpPr>
        <p:spPr>
          <a:xfrm>
            <a:off x="1558438" y="127798"/>
            <a:ext cx="5932421" cy="53449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4999" tIns="44999" rIns="44999" bIns="44999">
            <a:spAutoFit/>
          </a:bodyPr>
          <a:lstStyle>
            <a:lvl1pPr>
              <a:defRPr sz="2800">
                <a:solidFill>
                  <a:srgbClr val="B15065"/>
                </a:solidFill>
                <a:latin typeface="Calibri"/>
                <a:ea typeface="Calibri"/>
                <a:cs typeface="Calibri"/>
                <a:sym typeface="Calibri"/>
              </a:defRPr>
            </a:lvl1pPr>
          </a:lstStyle>
          <a:p>
            <a:pPr/>
            <a:r>
              <a:t>EUROPEAN SCHOOL OF PROLOTHERAPY </a:t>
            </a:r>
          </a:p>
        </p:txBody>
      </p:sp>
      <p:sp>
        <p:nvSpPr>
          <p:cNvPr id="437" name="CustomShape 6"/>
          <p:cNvSpPr txBox="1"/>
          <p:nvPr/>
        </p:nvSpPr>
        <p:spPr>
          <a:xfrm>
            <a:off x="1611359" y="525830"/>
            <a:ext cx="2300042" cy="269181"/>
          </a:xfrm>
          <a:prstGeom prst="rect">
            <a:avLst/>
          </a:prstGeom>
          <a:ln w="12700">
            <a:miter lim="400000"/>
          </a:ln>
          <a:effectLst>
            <a:outerShdw sx="100000" sy="100000" kx="0" ky="0" algn="b" rotWithShape="0" blurRad="1257300" dist="230666" dir="5400000">
              <a:srgbClr val="000000"/>
            </a:outerShdw>
          </a:effectLst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26640" tIns="26640" rIns="26640" bIns="26640" anchor="ctr">
            <a:spAutoFit/>
          </a:bodyPr>
          <a:lstStyle>
            <a:lvl1pPr>
              <a:defRPr sz="1400">
                <a:latin typeface="Calibri"/>
                <a:ea typeface="Calibri"/>
                <a:cs typeface="Calibri"/>
                <a:sym typeface="Calibri"/>
              </a:defRPr>
            </a:lvl1pPr>
          </a:lstStyle>
          <a:p>
            <a:pPr/>
            <a:r>
              <a:t>Regeneration Medicine</a:t>
            </a:r>
          </a:p>
        </p:txBody>
      </p:sp>
      <p:sp>
        <p:nvSpPr>
          <p:cNvPr id="438" name="CustomShape 7"/>
          <p:cNvSpPr txBox="1"/>
          <p:nvPr/>
        </p:nvSpPr>
        <p:spPr>
          <a:xfrm>
            <a:off x="1456559" y="932398"/>
            <a:ext cx="9001802" cy="63609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4999" tIns="44999" rIns="44999" bIns="44999">
            <a:spAutoFit/>
          </a:bodyPr>
          <a:lstStyle>
            <a:lvl1pPr algn="ctr">
              <a:defRPr sz="3600">
                <a:solidFill>
                  <a:srgbClr val="002060"/>
                </a:solidFill>
                <a:latin typeface="Hoefler Text"/>
                <a:ea typeface="Hoefler Text"/>
                <a:cs typeface="Hoefler Text"/>
                <a:sym typeface="Hoefler Text"/>
              </a:defRPr>
            </a:lvl1pPr>
          </a:lstStyle>
          <a:p>
            <a:pPr/>
            <a:r>
              <a:t> Effectiveness of  Prolotherapy and Research</a:t>
            </a:r>
          </a:p>
        </p:txBody>
      </p:sp>
      <p:sp>
        <p:nvSpPr>
          <p:cNvPr id="439" name="CustomShape 8"/>
          <p:cNvSpPr txBox="1"/>
          <p:nvPr/>
        </p:nvSpPr>
        <p:spPr>
          <a:xfrm>
            <a:off x="313015" y="1735184"/>
            <a:ext cx="11662111" cy="255379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4999" tIns="44999" rIns="44999" bIns="44999">
            <a:spAutoFit/>
          </a:bodyPr>
          <a:lstStyle/>
          <a:p>
            <a:pPr>
              <a:spcBef>
                <a:spcPts val="600"/>
              </a:spcBef>
              <a:buSzPct val="100000"/>
              <a:buFont typeface="Arial"/>
              <a:buChar char="•"/>
              <a:defRPr sz="3200">
                <a:solidFill>
                  <a:srgbClr val="002060"/>
                </a:solidFill>
                <a:latin typeface="Hoefler Text"/>
                <a:ea typeface="Hoefler Text"/>
                <a:cs typeface="Hoefler Text"/>
                <a:sym typeface="Hoefler Text"/>
              </a:defRPr>
            </a:pPr>
            <a:r>
              <a:t> </a:t>
            </a:r>
            <a:r>
              <a:rPr sz="2800"/>
              <a:t>Evidence based publications about prolotherapy support the following:</a:t>
            </a:r>
            <a:endParaRPr sz="2800"/>
          </a:p>
          <a:p>
            <a:pPr>
              <a:spcBef>
                <a:spcPts val="600"/>
              </a:spcBef>
              <a:buSzPct val="100000"/>
              <a:buFont typeface="Arial"/>
              <a:buChar char="•"/>
              <a:defRPr sz="2800">
                <a:solidFill>
                  <a:srgbClr val="002060"/>
                </a:solidFill>
                <a:latin typeface="Hoefler Text"/>
                <a:ea typeface="Hoefler Text"/>
                <a:cs typeface="Hoefler Text"/>
                <a:sym typeface="Hoefler Text"/>
              </a:defRPr>
            </a:pPr>
          </a:p>
          <a:p>
            <a:pPr>
              <a:spcBef>
                <a:spcPts val="600"/>
              </a:spcBef>
              <a:defRPr sz="2800">
                <a:solidFill>
                  <a:srgbClr val="002060"/>
                </a:solidFill>
                <a:latin typeface="Hoefler Text"/>
                <a:ea typeface="Hoefler Text"/>
                <a:cs typeface="Hoefler Text"/>
                <a:sym typeface="Hoefler Text"/>
              </a:defRPr>
            </a:pPr>
          </a:p>
          <a:p>
            <a:pPr>
              <a:defRPr sz="3200">
                <a:solidFill>
                  <a:srgbClr val="002060"/>
                </a:solidFill>
                <a:latin typeface="Hoefler Text"/>
                <a:ea typeface="Hoefler Text"/>
                <a:cs typeface="Hoefler Text"/>
                <a:sym typeface="Hoefler Text"/>
              </a:defRPr>
            </a:pPr>
          </a:p>
        </p:txBody>
      </p:sp>
      <p:sp>
        <p:nvSpPr>
          <p:cNvPr id="440" name="CasellaDiTesto 13"/>
          <p:cNvSpPr txBox="1"/>
          <p:nvPr/>
        </p:nvSpPr>
        <p:spPr>
          <a:xfrm>
            <a:off x="366675" y="2655921"/>
            <a:ext cx="7485571" cy="340613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buSzPct val="100000"/>
              <a:buFont typeface="Arial"/>
              <a:buChar char="•"/>
              <a:defRPr sz="2400">
                <a:solidFill>
                  <a:srgbClr val="002060"/>
                </a:solidFill>
                <a:latin typeface="Hoefler Text"/>
                <a:ea typeface="Hoefler Text"/>
                <a:cs typeface="Hoefler Text"/>
                <a:sym typeface="Hoefler Text"/>
              </a:defRPr>
            </a:pPr>
            <a:r>
              <a:t>Microscopic and macroscopic changes in local structures occur with prolotherapy injections supporting regeneration</a:t>
            </a:r>
          </a:p>
          <a:p>
            <a:pPr>
              <a:buSzPct val="100000"/>
              <a:buFont typeface="Arial"/>
              <a:buChar char="•"/>
              <a:defRPr sz="2400">
                <a:solidFill>
                  <a:srgbClr val="002060"/>
                </a:solidFill>
                <a:latin typeface="Hoefler Text"/>
                <a:ea typeface="Hoefler Text"/>
                <a:cs typeface="Hoefler Text"/>
                <a:sym typeface="Hoefler Text"/>
              </a:defRPr>
            </a:pPr>
          </a:p>
          <a:p>
            <a:pPr>
              <a:buSzPct val="100000"/>
              <a:buFont typeface="Arial"/>
              <a:buChar char="•"/>
              <a:defRPr sz="2400">
                <a:solidFill>
                  <a:srgbClr val="002060"/>
                </a:solidFill>
                <a:latin typeface="Hoefler Text"/>
                <a:ea typeface="Hoefler Text"/>
                <a:cs typeface="Hoefler Text"/>
                <a:sym typeface="Hoefler Text"/>
              </a:defRPr>
            </a:pPr>
            <a:r>
              <a:t>Measurable mechanical improvements occurs in local structures</a:t>
            </a:r>
          </a:p>
          <a:p>
            <a:pPr>
              <a:buSzPct val="100000"/>
              <a:buFont typeface="Arial"/>
              <a:buChar char="•"/>
              <a:defRPr sz="2400">
                <a:solidFill>
                  <a:srgbClr val="002060"/>
                </a:solidFill>
                <a:latin typeface="Hoefler Text"/>
                <a:ea typeface="Hoefler Text"/>
                <a:cs typeface="Hoefler Text"/>
                <a:sym typeface="Hoefler Text"/>
              </a:defRPr>
            </a:pPr>
          </a:p>
          <a:p>
            <a:pPr>
              <a:buSzPct val="100000"/>
              <a:buFont typeface="Arial"/>
              <a:buChar char="•"/>
              <a:defRPr sz="2400">
                <a:solidFill>
                  <a:srgbClr val="002060"/>
                </a:solidFill>
                <a:latin typeface="Hoefler Text"/>
                <a:ea typeface="Hoefler Text"/>
                <a:cs typeface="Hoefler Text"/>
                <a:sym typeface="Hoefler Text"/>
              </a:defRPr>
            </a:pPr>
            <a:r>
              <a:t>Decrease pain and increase function have been shown to occur in animal and human studies </a:t>
            </a:r>
          </a:p>
        </p:txBody>
      </p:sp>
      <p:pic>
        <p:nvPicPr>
          <p:cNvPr id="441" name="Picture 2" descr="Picture 2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8376484" y="2575424"/>
            <a:ext cx="2438402" cy="3327403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solidFill>
          <a:srgbClr val="7BA0CD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3" name="Picture 4" descr="Picture 4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8907839" y="254159"/>
            <a:ext cx="1550522" cy="536763"/>
          </a:xfrm>
          <a:prstGeom prst="rect">
            <a:avLst/>
          </a:prstGeom>
          <a:ln w="12700">
            <a:miter lim="400000"/>
          </a:ln>
        </p:spPr>
      </p:pic>
      <p:sp>
        <p:nvSpPr>
          <p:cNvPr id="444" name="CustomShape 1"/>
          <p:cNvSpPr txBox="1"/>
          <p:nvPr/>
        </p:nvSpPr>
        <p:spPr>
          <a:xfrm>
            <a:off x="1611359" y="6468998"/>
            <a:ext cx="2300042" cy="332681"/>
          </a:xfrm>
          <a:prstGeom prst="rect">
            <a:avLst/>
          </a:prstGeom>
          <a:ln w="12700">
            <a:miter lim="400000"/>
          </a:ln>
          <a:effectLst>
            <a:outerShdw sx="100000" sy="100000" kx="0" ky="0" algn="b" rotWithShape="0" blurRad="1257300" dist="230666" dir="5400000">
              <a:srgbClr val="000000"/>
            </a:outerShdw>
          </a:effectLst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26640" tIns="26640" rIns="26640" bIns="26640" anchor="ctr">
            <a:spAutoFit/>
          </a:bodyPr>
          <a:lstStyle/>
          <a:p>
            <a:pPr>
              <a:defRPr sz="1400">
                <a:latin typeface="Calibri"/>
                <a:ea typeface="Calibri"/>
                <a:cs typeface="Calibri"/>
                <a:sym typeface="Calibri"/>
              </a:defRPr>
            </a:pPr>
            <a:r>
              <a:t>Dr. Stephen Cavallino M.D</a:t>
            </a:r>
            <a:r>
              <a:rPr sz="1800">
                <a:latin typeface="Hoefler Text"/>
                <a:ea typeface="Hoefler Text"/>
                <a:cs typeface="Hoefler Text"/>
                <a:sym typeface="Hoefler Text"/>
              </a:rPr>
              <a:t>. </a:t>
            </a:r>
          </a:p>
        </p:txBody>
      </p:sp>
      <p:sp>
        <p:nvSpPr>
          <p:cNvPr id="445" name="CustomShape 2"/>
          <p:cNvSpPr txBox="1"/>
          <p:nvPr>
            <p:ph type="sldNum" sz="quarter" idx="4294967295"/>
          </p:nvPr>
        </p:nvSpPr>
        <p:spPr>
          <a:xfrm>
            <a:off x="10185479" y="6450638"/>
            <a:ext cx="281921" cy="369399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4999" tIns="44999" rIns="44999" bIns="44999"/>
          <a:lstStyle>
            <a:lvl1pPr algn="l">
              <a:defRPr sz="1800">
                <a:solidFill>
                  <a:srgbClr val="8B8B8B"/>
                </a:solidFill>
                <a:latin typeface="Hoefler Text"/>
                <a:ea typeface="Hoefler Text"/>
                <a:cs typeface="Hoefler Text"/>
                <a:sym typeface="Hoefler Text"/>
              </a:defRPr>
            </a:lvl1pPr>
          </a:lstStyle>
          <a:p>
            <a:pPr/>
            <a:fld id="{86CB4B4D-7CA3-9044-876B-883B54F8677D}" type="slidenum"/>
          </a:p>
        </p:txBody>
      </p:sp>
      <p:sp>
        <p:nvSpPr>
          <p:cNvPr id="446" name="Line 3"/>
          <p:cNvSpPr/>
          <p:nvPr/>
        </p:nvSpPr>
        <p:spPr>
          <a:xfrm>
            <a:off x="1610998" y="860400"/>
            <a:ext cx="8808124" cy="1"/>
          </a:xfrm>
          <a:prstGeom prst="line">
            <a:avLst/>
          </a:prstGeom>
          <a:ln w="25560">
            <a:solidFill>
              <a:srgbClr val="B15065"/>
            </a:solidFill>
          </a:ln>
        </p:spPr>
        <p:txBody>
          <a:bodyPr lIns="45718" tIns="45718" rIns="45718" bIns="45718"/>
          <a:lstStyle/>
          <a:p>
            <a:pPr/>
          </a:p>
        </p:txBody>
      </p:sp>
      <p:sp>
        <p:nvSpPr>
          <p:cNvPr id="447" name="Line 4"/>
          <p:cNvSpPr/>
          <p:nvPr/>
        </p:nvSpPr>
        <p:spPr>
          <a:xfrm>
            <a:off x="1650599" y="6469919"/>
            <a:ext cx="8808123" cy="1"/>
          </a:xfrm>
          <a:prstGeom prst="line">
            <a:avLst/>
          </a:prstGeom>
          <a:ln w="25560">
            <a:solidFill>
              <a:srgbClr val="B15065"/>
            </a:solidFill>
          </a:ln>
        </p:spPr>
        <p:txBody>
          <a:bodyPr lIns="45718" tIns="45718" rIns="45718" bIns="45718"/>
          <a:lstStyle/>
          <a:p>
            <a:pPr/>
          </a:p>
        </p:txBody>
      </p:sp>
      <p:sp>
        <p:nvSpPr>
          <p:cNvPr id="448" name="CustomShape 5"/>
          <p:cNvSpPr txBox="1"/>
          <p:nvPr/>
        </p:nvSpPr>
        <p:spPr>
          <a:xfrm>
            <a:off x="1558438" y="127798"/>
            <a:ext cx="5932421" cy="53449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4999" tIns="44999" rIns="44999" bIns="44999">
            <a:spAutoFit/>
          </a:bodyPr>
          <a:lstStyle>
            <a:lvl1pPr>
              <a:defRPr sz="2800">
                <a:solidFill>
                  <a:srgbClr val="B15065"/>
                </a:solidFill>
                <a:latin typeface="Calibri"/>
                <a:ea typeface="Calibri"/>
                <a:cs typeface="Calibri"/>
                <a:sym typeface="Calibri"/>
              </a:defRPr>
            </a:lvl1pPr>
          </a:lstStyle>
          <a:p>
            <a:pPr/>
            <a:r>
              <a:t>EUROPEAN SCHOOL OF PROLOTHERAPY </a:t>
            </a:r>
          </a:p>
        </p:txBody>
      </p:sp>
      <p:sp>
        <p:nvSpPr>
          <p:cNvPr id="449" name="CustomShape 6"/>
          <p:cNvSpPr txBox="1"/>
          <p:nvPr/>
        </p:nvSpPr>
        <p:spPr>
          <a:xfrm>
            <a:off x="1611359" y="525830"/>
            <a:ext cx="2300042" cy="269181"/>
          </a:xfrm>
          <a:prstGeom prst="rect">
            <a:avLst/>
          </a:prstGeom>
          <a:ln w="12700">
            <a:miter lim="400000"/>
          </a:ln>
          <a:effectLst>
            <a:outerShdw sx="100000" sy="100000" kx="0" ky="0" algn="b" rotWithShape="0" blurRad="1257300" dist="230666" dir="5400000">
              <a:srgbClr val="000000"/>
            </a:outerShdw>
          </a:effectLst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26640" tIns="26640" rIns="26640" bIns="26640" anchor="ctr">
            <a:spAutoFit/>
          </a:bodyPr>
          <a:lstStyle>
            <a:lvl1pPr>
              <a:defRPr sz="1400">
                <a:latin typeface="Calibri"/>
                <a:ea typeface="Calibri"/>
                <a:cs typeface="Calibri"/>
                <a:sym typeface="Calibri"/>
              </a:defRPr>
            </a:lvl1pPr>
          </a:lstStyle>
          <a:p>
            <a:pPr/>
            <a:r>
              <a:t>Regeneration Medicine</a:t>
            </a:r>
          </a:p>
        </p:txBody>
      </p:sp>
      <p:sp>
        <p:nvSpPr>
          <p:cNvPr id="450" name="CustomShape 7"/>
          <p:cNvSpPr txBox="1"/>
          <p:nvPr/>
        </p:nvSpPr>
        <p:spPr>
          <a:xfrm>
            <a:off x="1456559" y="932398"/>
            <a:ext cx="9001802" cy="63609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4999" tIns="44999" rIns="44999" bIns="44999">
            <a:spAutoFit/>
          </a:bodyPr>
          <a:lstStyle>
            <a:lvl1pPr algn="ctr">
              <a:defRPr sz="3600">
                <a:solidFill>
                  <a:srgbClr val="002060"/>
                </a:solidFill>
                <a:latin typeface="Hoefler Text"/>
                <a:ea typeface="Hoefler Text"/>
                <a:cs typeface="Hoefler Text"/>
                <a:sym typeface="Hoefler Text"/>
              </a:defRPr>
            </a:lvl1pPr>
          </a:lstStyle>
          <a:p>
            <a:pPr/>
            <a:r>
              <a:t> Effectiveness of  Prolotherapy and Research</a:t>
            </a:r>
          </a:p>
        </p:txBody>
      </p:sp>
      <p:sp>
        <p:nvSpPr>
          <p:cNvPr id="451" name="CustomShape 8"/>
          <p:cNvSpPr txBox="1"/>
          <p:nvPr/>
        </p:nvSpPr>
        <p:spPr>
          <a:xfrm>
            <a:off x="313015" y="1735184"/>
            <a:ext cx="11662111" cy="255379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4999" tIns="44999" rIns="44999" bIns="44999">
            <a:spAutoFit/>
          </a:bodyPr>
          <a:lstStyle/>
          <a:p>
            <a:pPr>
              <a:spcBef>
                <a:spcPts val="600"/>
              </a:spcBef>
              <a:buSzPct val="100000"/>
              <a:buFont typeface="Arial"/>
              <a:buChar char="•"/>
              <a:defRPr sz="3200">
                <a:solidFill>
                  <a:srgbClr val="002060"/>
                </a:solidFill>
                <a:latin typeface="Hoefler Text"/>
                <a:ea typeface="Hoefler Text"/>
                <a:cs typeface="Hoefler Text"/>
                <a:sym typeface="Hoefler Text"/>
              </a:defRPr>
            </a:pPr>
            <a:r>
              <a:t> </a:t>
            </a:r>
            <a:r>
              <a:rPr sz="2800"/>
              <a:t>Evidence based publications about prolotherapy support the following:</a:t>
            </a:r>
            <a:endParaRPr sz="2800"/>
          </a:p>
          <a:p>
            <a:pPr>
              <a:spcBef>
                <a:spcPts val="600"/>
              </a:spcBef>
              <a:buSzPct val="100000"/>
              <a:buFont typeface="Arial"/>
              <a:buChar char="•"/>
              <a:defRPr sz="2800">
                <a:solidFill>
                  <a:srgbClr val="002060"/>
                </a:solidFill>
                <a:latin typeface="Hoefler Text"/>
                <a:ea typeface="Hoefler Text"/>
                <a:cs typeface="Hoefler Text"/>
                <a:sym typeface="Hoefler Text"/>
              </a:defRPr>
            </a:pPr>
          </a:p>
          <a:p>
            <a:pPr>
              <a:spcBef>
                <a:spcPts val="600"/>
              </a:spcBef>
              <a:defRPr sz="2800">
                <a:solidFill>
                  <a:srgbClr val="002060"/>
                </a:solidFill>
                <a:latin typeface="Hoefler Text"/>
                <a:ea typeface="Hoefler Text"/>
                <a:cs typeface="Hoefler Text"/>
                <a:sym typeface="Hoefler Text"/>
              </a:defRPr>
            </a:pPr>
          </a:p>
          <a:p>
            <a:pPr>
              <a:defRPr sz="3200">
                <a:solidFill>
                  <a:srgbClr val="002060"/>
                </a:solidFill>
                <a:latin typeface="Hoefler Text"/>
                <a:ea typeface="Hoefler Text"/>
                <a:cs typeface="Hoefler Text"/>
                <a:sym typeface="Hoefler Text"/>
              </a:defRPr>
            </a:pPr>
          </a:p>
        </p:txBody>
      </p:sp>
      <p:pic>
        <p:nvPicPr>
          <p:cNvPr id="452" name="Picture 4" descr="Picture 4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5724388" y="2620664"/>
            <a:ext cx="6044366" cy="3578084"/>
          </a:xfrm>
          <a:prstGeom prst="rect">
            <a:avLst/>
          </a:prstGeom>
          <a:ln w="12700">
            <a:miter lim="400000"/>
          </a:ln>
        </p:spPr>
      </p:pic>
      <p:pic>
        <p:nvPicPr>
          <p:cNvPr id="453" name="Picture 2" descr="Picture 2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140160" y="2620664"/>
            <a:ext cx="5467311" cy="342610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clickEffect" presetSubtype="8" presetID="2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4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Class="entr" nodeType="clickEffect" presetSubtype="8" presetID="22" grpId="2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2" fill="hold"/>
                                        <p:tgtEl>
                                          <p:spTgt spid="4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>
                                        <p:cTn id="13" dur="1000"/>
                                        <p:tgtEl>
                                          <p:spTgt spid="4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453" grpId="1"/>
      <p:bldP build="whole" bldLvl="1" animBg="1" rev="0" advAuto="0" spid="452" grpId="2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solidFill>
          <a:srgbClr val="7BA0CD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5" name="Picture 4" descr="Picture 4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8907839" y="254159"/>
            <a:ext cx="1550522" cy="536763"/>
          </a:xfrm>
          <a:prstGeom prst="rect">
            <a:avLst/>
          </a:prstGeom>
          <a:ln w="12700">
            <a:miter lim="400000"/>
          </a:ln>
        </p:spPr>
      </p:pic>
      <p:sp>
        <p:nvSpPr>
          <p:cNvPr id="456" name="CustomShape 1"/>
          <p:cNvSpPr txBox="1"/>
          <p:nvPr/>
        </p:nvSpPr>
        <p:spPr>
          <a:xfrm>
            <a:off x="1611359" y="6468998"/>
            <a:ext cx="2300042" cy="332681"/>
          </a:xfrm>
          <a:prstGeom prst="rect">
            <a:avLst/>
          </a:prstGeom>
          <a:ln w="12700">
            <a:miter lim="400000"/>
          </a:ln>
          <a:effectLst>
            <a:outerShdw sx="100000" sy="100000" kx="0" ky="0" algn="b" rotWithShape="0" blurRad="1257300" dist="230666" dir="5400000">
              <a:srgbClr val="000000"/>
            </a:outerShdw>
          </a:effectLst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26640" tIns="26640" rIns="26640" bIns="26640" anchor="ctr">
            <a:spAutoFit/>
          </a:bodyPr>
          <a:lstStyle/>
          <a:p>
            <a:pPr>
              <a:defRPr sz="1400">
                <a:latin typeface="Calibri"/>
                <a:ea typeface="Calibri"/>
                <a:cs typeface="Calibri"/>
                <a:sym typeface="Calibri"/>
              </a:defRPr>
            </a:pPr>
            <a:r>
              <a:t>Dr. Stephen Cavallino M.D</a:t>
            </a:r>
            <a:r>
              <a:rPr sz="1800">
                <a:latin typeface="Hoefler Text"/>
                <a:ea typeface="Hoefler Text"/>
                <a:cs typeface="Hoefler Text"/>
                <a:sym typeface="Hoefler Text"/>
              </a:rPr>
              <a:t>. </a:t>
            </a:r>
          </a:p>
        </p:txBody>
      </p:sp>
      <p:sp>
        <p:nvSpPr>
          <p:cNvPr id="457" name="CustomShape 2"/>
          <p:cNvSpPr txBox="1"/>
          <p:nvPr>
            <p:ph type="sldNum" sz="quarter" idx="4294967295"/>
          </p:nvPr>
        </p:nvSpPr>
        <p:spPr>
          <a:xfrm>
            <a:off x="10185479" y="6450638"/>
            <a:ext cx="297466" cy="369399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4999" tIns="44999" rIns="44999" bIns="44999"/>
          <a:lstStyle>
            <a:lvl1pPr algn="l">
              <a:defRPr sz="1800">
                <a:solidFill>
                  <a:srgbClr val="8B8B8B"/>
                </a:solidFill>
                <a:latin typeface="Hoefler Text"/>
                <a:ea typeface="Hoefler Text"/>
                <a:cs typeface="Hoefler Text"/>
                <a:sym typeface="Hoefler Text"/>
              </a:defRPr>
            </a:lvl1pPr>
          </a:lstStyle>
          <a:p>
            <a:pPr/>
            <a:fld id="{86CB4B4D-7CA3-9044-876B-883B54F8677D}" type="slidenum"/>
          </a:p>
        </p:txBody>
      </p:sp>
      <p:sp>
        <p:nvSpPr>
          <p:cNvPr id="458" name="Line 3"/>
          <p:cNvSpPr/>
          <p:nvPr/>
        </p:nvSpPr>
        <p:spPr>
          <a:xfrm>
            <a:off x="1610998" y="860400"/>
            <a:ext cx="8808124" cy="1"/>
          </a:xfrm>
          <a:prstGeom prst="line">
            <a:avLst/>
          </a:prstGeom>
          <a:ln w="25560">
            <a:solidFill>
              <a:srgbClr val="B15065"/>
            </a:solidFill>
          </a:ln>
        </p:spPr>
        <p:txBody>
          <a:bodyPr lIns="45718" tIns="45718" rIns="45718" bIns="45718"/>
          <a:lstStyle/>
          <a:p>
            <a:pPr/>
          </a:p>
        </p:txBody>
      </p:sp>
      <p:sp>
        <p:nvSpPr>
          <p:cNvPr id="459" name="Line 4"/>
          <p:cNvSpPr/>
          <p:nvPr/>
        </p:nvSpPr>
        <p:spPr>
          <a:xfrm>
            <a:off x="1650599" y="6469919"/>
            <a:ext cx="8808123" cy="1"/>
          </a:xfrm>
          <a:prstGeom prst="line">
            <a:avLst/>
          </a:prstGeom>
          <a:ln w="25560">
            <a:solidFill>
              <a:srgbClr val="B15065"/>
            </a:solidFill>
          </a:ln>
        </p:spPr>
        <p:txBody>
          <a:bodyPr lIns="45718" tIns="45718" rIns="45718" bIns="45718"/>
          <a:lstStyle/>
          <a:p>
            <a:pPr/>
          </a:p>
        </p:txBody>
      </p:sp>
      <p:sp>
        <p:nvSpPr>
          <p:cNvPr id="460" name="CustomShape 5"/>
          <p:cNvSpPr txBox="1"/>
          <p:nvPr/>
        </p:nvSpPr>
        <p:spPr>
          <a:xfrm>
            <a:off x="1558438" y="127798"/>
            <a:ext cx="5932421" cy="53449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4999" tIns="44999" rIns="44999" bIns="44999">
            <a:spAutoFit/>
          </a:bodyPr>
          <a:lstStyle>
            <a:lvl1pPr>
              <a:defRPr sz="2800">
                <a:solidFill>
                  <a:srgbClr val="B15065"/>
                </a:solidFill>
                <a:latin typeface="Calibri"/>
                <a:ea typeface="Calibri"/>
                <a:cs typeface="Calibri"/>
                <a:sym typeface="Calibri"/>
              </a:defRPr>
            </a:lvl1pPr>
          </a:lstStyle>
          <a:p>
            <a:pPr/>
            <a:r>
              <a:t>EUROPEAN SCHOOL OF PROLOTHERAPY </a:t>
            </a:r>
          </a:p>
        </p:txBody>
      </p:sp>
      <p:sp>
        <p:nvSpPr>
          <p:cNvPr id="461" name="CustomShape 6"/>
          <p:cNvSpPr txBox="1"/>
          <p:nvPr/>
        </p:nvSpPr>
        <p:spPr>
          <a:xfrm>
            <a:off x="1611359" y="525830"/>
            <a:ext cx="2300042" cy="269181"/>
          </a:xfrm>
          <a:prstGeom prst="rect">
            <a:avLst/>
          </a:prstGeom>
          <a:ln w="12700">
            <a:miter lim="400000"/>
          </a:ln>
          <a:effectLst>
            <a:outerShdw sx="100000" sy="100000" kx="0" ky="0" algn="b" rotWithShape="0" blurRad="1257300" dist="230666" dir="5400000">
              <a:srgbClr val="000000"/>
            </a:outerShdw>
          </a:effectLst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26640" tIns="26640" rIns="26640" bIns="26640" anchor="ctr">
            <a:spAutoFit/>
          </a:bodyPr>
          <a:lstStyle>
            <a:lvl1pPr>
              <a:defRPr sz="1400">
                <a:latin typeface="Calibri"/>
                <a:ea typeface="Calibri"/>
                <a:cs typeface="Calibri"/>
                <a:sym typeface="Calibri"/>
              </a:defRPr>
            </a:lvl1pPr>
          </a:lstStyle>
          <a:p>
            <a:pPr/>
            <a:r>
              <a:t>Regeneration Medicine</a:t>
            </a:r>
          </a:p>
        </p:txBody>
      </p:sp>
      <p:sp>
        <p:nvSpPr>
          <p:cNvPr id="462" name="CustomShape 7"/>
          <p:cNvSpPr txBox="1"/>
          <p:nvPr/>
        </p:nvSpPr>
        <p:spPr>
          <a:xfrm>
            <a:off x="1456559" y="932398"/>
            <a:ext cx="9001802" cy="63609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4999" tIns="44999" rIns="44999" bIns="44999">
            <a:spAutoFit/>
          </a:bodyPr>
          <a:lstStyle>
            <a:lvl1pPr algn="ctr">
              <a:defRPr sz="3600">
                <a:solidFill>
                  <a:srgbClr val="002060"/>
                </a:solidFill>
                <a:latin typeface="Hoefler Text"/>
                <a:ea typeface="Hoefler Text"/>
                <a:cs typeface="Hoefler Text"/>
                <a:sym typeface="Hoefler Text"/>
              </a:defRPr>
            </a:lvl1pPr>
          </a:lstStyle>
          <a:p>
            <a:pPr/>
            <a:r>
              <a:t> Effectiveness of  Prolotherapy and Research</a:t>
            </a:r>
          </a:p>
        </p:txBody>
      </p:sp>
      <p:pic>
        <p:nvPicPr>
          <p:cNvPr id="463" name="Picture 3" descr="Picture 3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-8954" y="1490543"/>
            <a:ext cx="6084169" cy="7931162"/>
          </a:xfrm>
          <a:prstGeom prst="rect">
            <a:avLst/>
          </a:prstGeom>
          <a:ln w="12700">
            <a:miter lim="400000"/>
          </a:ln>
        </p:spPr>
      </p:pic>
      <p:pic>
        <p:nvPicPr>
          <p:cNvPr id="464" name="Picture 4" descr="Picture 4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6138352" y="1672661"/>
            <a:ext cx="5914581" cy="5149068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solidFill>
          <a:srgbClr val="7BA0CD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6" name="Picture 4" descr="Picture 4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8907839" y="254159"/>
            <a:ext cx="1550522" cy="536763"/>
          </a:xfrm>
          <a:prstGeom prst="rect">
            <a:avLst/>
          </a:prstGeom>
          <a:ln w="12700">
            <a:miter lim="400000"/>
          </a:ln>
        </p:spPr>
      </p:pic>
      <p:sp>
        <p:nvSpPr>
          <p:cNvPr id="467" name="CustomShape 1"/>
          <p:cNvSpPr txBox="1"/>
          <p:nvPr/>
        </p:nvSpPr>
        <p:spPr>
          <a:xfrm>
            <a:off x="1611359" y="6468998"/>
            <a:ext cx="2300042" cy="332681"/>
          </a:xfrm>
          <a:prstGeom prst="rect">
            <a:avLst/>
          </a:prstGeom>
          <a:ln w="12700">
            <a:miter lim="400000"/>
          </a:ln>
          <a:effectLst>
            <a:outerShdw sx="100000" sy="100000" kx="0" ky="0" algn="b" rotWithShape="0" blurRad="1257300" dist="230666" dir="5400000">
              <a:srgbClr val="000000"/>
            </a:outerShdw>
          </a:effectLst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26640" tIns="26640" rIns="26640" bIns="26640" anchor="ctr">
            <a:spAutoFit/>
          </a:bodyPr>
          <a:lstStyle/>
          <a:p>
            <a:pPr>
              <a:defRPr sz="1400">
                <a:latin typeface="Calibri"/>
                <a:ea typeface="Calibri"/>
                <a:cs typeface="Calibri"/>
                <a:sym typeface="Calibri"/>
              </a:defRPr>
            </a:pPr>
            <a:r>
              <a:t>Dr. Stephen Cavallino M.D</a:t>
            </a:r>
            <a:r>
              <a:rPr sz="1800">
                <a:latin typeface="Hoefler Text"/>
                <a:ea typeface="Hoefler Text"/>
                <a:cs typeface="Hoefler Text"/>
                <a:sym typeface="Hoefler Text"/>
              </a:rPr>
              <a:t>. </a:t>
            </a:r>
          </a:p>
        </p:txBody>
      </p:sp>
      <p:sp>
        <p:nvSpPr>
          <p:cNvPr id="468" name="CustomShape 2"/>
          <p:cNvSpPr txBox="1"/>
          <p:nvPr>
            <p:ph type="sldNum" sz="quarter" idx="4294967295"/>
          </p:nvPr>
        </p:nvSpPr>
        <p:spPr>
          <a:xfrm>
            <a:off x="10185479" y="6450638"/>
            <a:ext cx="287865" cy="369399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4999" tIns="44999" rIns="44999" bIns="44999"/>
          <a:lstStyle>
            <a:lvl1pPr algn="l">
              <a:defRPr sz="1800">
                <a:solidFill>
                  <a:srgbClr val="8B8B8B"/>
                </a:solidFill>
                <a:latin typeface="Hoefler Text"/>
                <a:ea typeface="Hoefler Text"/>
                <a:cs typeface="Hoefler Text"/>
                <a:sym typeface="Hoefler Text"/>
              </a:defRPr>
            </a:lvl1pPr>
          </a:lstStyle>
          <a:p>
            <a:pPr/>
            <a:fld id="{86CB4B4D-7CA3-9044-876B-883B54F8677D}" type="slidenum"/>
          </a:p>
        </p:txBody>
      </p:sp>
      <p:sp>
        <p:nvSpPr>
          <p:cNvPr id="469" name="Line 3"/>
          <p:cNvSpPr/>
          <p:nvPr/>
        </p:nvSpPr>
        <p:spPr>
          <a:xfrm>
            <a:off x="1610998" y="860400"/>
            <a:ext cx="8808124" cy="1"/>
          </a:xfrm>
          <a:prstGeom prst="line">
            <a:avLst/>
          </a:prstGeom>
          <a:ln w="25560">
            <a:solidFill>
              <a:srgbClr val="B15065"/>
            </a:solidFill>
          </a:ln>
        </p:spPr>
        <p:txBody>
          <a:bodyPr lIns="45718" tIns="45718" rIns="45718" bIns="45718"/>
          <a:lstStyle/>
          <a:p>
            <a:pPr/>
          </a:p>
        </p:txBody>
      </p:sp>
      <p:sp>
        <p:nvSpPr>
          <p:cNvPr id="470" name="Line 4"/>
          <p:cNvSpPr/>
          <p:nvPr/>
        </p:nvSpPr>
        <p:spPr>
          <a:xfrm>
            <a:off x="1650599" y="6469919"/>
            <a:ext cx="8808123" cy="1"/>
          </a:xfrm>
          <a:prstGeom prst="line">
            <a:avLst/>
          </a:prstGeom>
          <a:ln w="25560">
            <a:solidFill>
              <a:srgbClr val="B15065"/>
            </a:solidFill>
          </a:ln>
        </p:spPr>
        <p:txBody>
          <a:bodyPr lIns="45718" tIns="45718" rIns="45718" bIns="45718"/>
          <a:lstStyle/>
          <a:p>
            <a:pPr/>
          </a:p>
        </p:txBody>
      </p:sp>
      <p:sp>
        <p:nvSpPr>
          <p:cNvPr id="471" name="CustomShape 5"/>
          <p:cNvSpPr txBox="1"/>
          <p:nvPr/>
        </p:nvSpPr>
        <p:spPr>
          <a:xfrm>
            <a:off x="1558438" y="127798"/>
            <a:ext cx="5932421" cy="53449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4999" tIns="44999" rIns="44999" bIns="44999">
            <a:spAutoFit/>
          </a:bodyPr>
          <a:lstStyle>
            <a:lvl1pPr>
              <a:defRPr sz="2800">
                <a:solidFill>
                  <a:srgbClr val="B15065"/>
                </a:solidFill>
                <a:latin typeface="Calibri"/>
                <a:ea typeface="Calibri"/>
                <a:cs typeface="Calibri"/>
                <a:sym typeface="Calibri"/>
              </a:defRPr>
            </a:lvl1pPr>
          </a:lstStyle>
          <a:p>
            <a:pPr/>
            <a:r>
              <a:t>EUROPEAN SCHOOL OF PROLOTHERAPY </a:t>
            </a:r>
          </a:p>
        </p:txBody>
      </p:sp>
      <p:sp>
        <p:nvSpPr>
          <p:cNvPr id="472" name="CustomShape 6"/>
          <p:cNvSpPr txBox="1"/>
          <p:nvPr/>
        </p:nvSpPr>
        <p:spPr>
          <a:xfrm>
            <a:off x="1611359" y="525830"/>
            <a:ext cx="2300042" cy="269181"/>
          </a:xfrm>
          <a:prstGeom prst="rect">
            <a:avLst/>
          </a:prstGeom>
          <a:ln w="12700">
            <a:miter lim="400000"/>
          </a:ln>
          <a:effectLst>
            <a:outerShdw sx="100000" sy="100000" kx="0" ky="0" algn="b" rotWithShape="0" blurRad="1257300" dist="230666" dir="5400000">
              <a:srgbClr val="000000"/>
            </a:outerShdw>
          </a:effectLst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26640" tIns="26640" rIns="26640" bIns="26640" anchor="ctr">
            <a:spAutoFit/>
          </a:bodyPr>
          <a:lstStyle>
            <a:lvl1pPr>
              <a:defRPr sz="1400">
                <a:latin typeface="Calibri"/>
                <a:ea typeface="Calibri"/>
                <a:cs typeface="Calibri"/>
                <a:sym typeface="Calibri"/>
              </a:defRPr>
            </a:lvl1pPr>
          </a:lstStyle>
          <a:p>
            <a:pPr/>
            <a:r>
              <a:t>Regeneration Medicine</a:t>
            </a:r>
          </a:p>
        </p:txBody>
      </p:sp>
      <p:pic>
        <p:nvPicPr>
          <p:cNvPr id="473" name="image42.jpeg" descr="image42.jpe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6395823" y="896176"/>
            <a:ext cx="5568120" cy="4176001"/>
          </a:xfrm>
          <a:prstGeom prst="rect">
            <a:avLst/>
          </a:prstGeom>
          <a:ln w="12700">
            <a:miter lim="400000"/>
          </a:ln>
        </p:spPr>
      </p:pic>
      <p:pic>
        <p:nvPicPr>
          <p:cNvPr id="474" name="image43.jpeg" descr="image43.jpe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287746" y="896176"/>
            <a:ext cx="4014000" cy="4494961"/>
          </a:xfrm>
          <a:prstGeom prst="rect">
            <a:avLst/>
          </a:prstGeom>
          <a:ln w="12700">
            <a:miter lim="400000"/>
          </a:ln>
        </p:spPr>
      </p:pic>
      <p:pic>
        <p:nvPicPr>
          <p:cNvPr id="475" name="Immagine 1" descr="Immagine 1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4301744" y="3456023"/>
            <a:ext cx="3076507" cy="3013899"/>
          </a:xfrm>
          <a:prstGeom prst="rect">
            <a:avLst/>
          </a:prstGeom>
          <a:ln w="12700">
            <a:miter lim="400000"/>
          </a:ln>
        </p:spPr>
      </p:pic>
      <p:pic>
        <p:nvPicPr>
          <p:cNvPr id="476" name="image44.jpeg" descr="image44.jpeg"/>
          <p:cNvPicPr>
            <a:picLocks noChangeAspect="1"/>
          </p:cNvPicPr>
          <p:nvPr/>
        </p:nvPicPr>
        <p:blipFill>
          <a:blip r:embed="rId6">
            <a:extLst/>
          </a:blip>
          <a:stretch>
            <a:fillRect/>
          </a:stretch>
        </p:blipFill>
        <p:spPr>
          <a:xfrm>
            <a:off x="4187921" y="896176"/>
            <a:ext cx="2859427" cy="2559849"/>
          </a:xfrm>
          <a:prstGeom prst="rect">
            <a:avLst/>
          </a:prstGeom>
          <a:ln w="12700">
            <a:miter lim="400000"/>
          </a:ln>
        </p:spPr>
      </p:pic>
      <p:sp>
        <p:nvSpPr>
          <p:cNvPr id="477" name="Rettangolo 15"/>
          <p:cNvSpPr txBox="1"/>
          <p:nvPr/>
        </p:nvSpPr>
        <p:spPr>
          <a:xfrm>
            <a:off x="134347" y="5616985"/>
            <a:ext cx="4124414" cy="45973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8" tIns="45718" rIns="45718" bIns="45718">
            <a:spAutoFit/>
          </a:bodyPr>
          <a:lstStyle/>
          <a:p>
            <a:pPr>
              <a:defRPr sz="1400">
                <a:solidFill>
                  <a:srgbClr val="FC85FF"/>
                </a:solidFill>
                <a:latin typeface="Calibri"/>
                <a:ea typeface="Calibri"/>
                <a:cs typeface="Calibri"/>
                <a:sym typeface="Calibri"/>
              </a:defRPr>
            </a:pPr>
            <a:r>
              <a:t> </a:t>
            </a:r>
            <a:r>
              <a:rPr i="1" sz="2400">
                <a:solidFill>
                  <a:srgbClr val="264480"/>
                </a:solidFill>
                <a:latin typeface="Hoefler Text"/>
                <a:ea typeface="Hoefler Text"/>
                <a:cs typeface="Hoefler Text"/>
                <a:sym typeface="Hoefler Text"/>
              </a:rPr>
              <a:t>Injecting Love Around The World </a:t>
            </a:r>
          </a:p>
        </p:txBody>
      </p:sp>
      <p:pic>
        <p:nvPicPr>
          <p:cNvPr id="478" name="thVHPH8935cuore e siringa.jpg" descr="thVHPH8935cuore e siringa.jpg"/>
          <p:cNvPicPr>
            <a:picLocks noChangeAspect="1"/>
          </p:cNvPicPr>
          <p:nvPr/>
        </p:nvPicPr>
        <p:blipFill>
          <a:blip r:embed="rId7">
            <a:extLst/>
          </a:blip>
          <a:stretch>
            <a:fillRect/>
          </a:stretch>
        </p:blipFill>
        <p:spPr>
          <a:xfrm>
            <a:off x="420937" y="6056424"/>
            <a:ext cx="840075" cy="742897"/>
          </a:xfrm>
          <a:prstGeom prst="rect">
            <a:avLst/>
          </a:prstGeom>
          <a:ln w="12700">
            <a:miter lim="400000"/>
          </a:ln>
        </p:spPr>
      </p:pic>
      <p:pic>
        <p:nvPicPr>
          <p:cNvPr id="479" name="Picture 2" descr="Picture 2"/>
          <p:cNvPicPr>
            <a:picLocks noChangeAspect="1"/>
          </p:cNvPicPr>
          <p:nvPr/>
        </p:nvPicPr>
        <p:blipFill>
          <a:blip r:embed="rId8">
            <a:extLst/>
          </a:blip>
          <a:stretch>
            <a:fillRect/>
          </a:stretch>
        </p:blipFill>
        <p:spPr>
          <a:xfrm>
            <a:off x="8156319" y="5072176"/>
            <a:ext cx="2971161" cy="1423578"/>
          </a:xfrm>
          <a:prstGeom prst="rect">
            <a:avLst/>
          </a:prstGeom>
          <a:ln w="12700">
            <a:miter lim="400000"/>
          </a:ln>
        </p:spPr>
      </p:pic>
      <p:pic>
        <p:nvPicPr>
          <p:cNvPr id="480" name="Picture 3" descr="Picture 3"/>
          <p:cNvPicPr>
            <a:picLocks noChangeAspect="1"/>
          </p:cNvPicPr>
          <p:nvPr/>
        </p:nvPicPr>
        <p:blipFill>
          <a:blip r:embed="rId9">
            <a:extLst/>
          </a:blip>
          <a:stretch>
            <a:fillRect/>
          </a:stretch>
        </p:blipFill>
        <p:spPr>
          <a:xfrm>
            <a:off x="7378251" y="5072176"/>
            <a:ext cx="1397448" cy="1408186"/>
          </a:xfrm>
          <a:prstGeom prst="rect">
            <a:avLst/>
          </a:prstGeom>
          <a:ln w="12700">
            <a:miter lim="400000"/>
          </a:ln>
        </p:spPr>
      </p:pic>
      <p:pic>
        <p:nvPicPr>
          <p:cNvPr id="481" name="Picture 4" descr="Picture 4"/>
          <p:cNvPicPr>
            <a:picLocks noChangeAspect="1"/>
          </p:cNvPicPr>
          <p:nvPr/>
        </p:nvPicPr>
        <p:blipFill>
          <a:blip r:embed="rId10">
            <a:extLst/>
          </a:blip>
          <a:stretch>
            <a:fillRect/>
          </a:stretch>
        </p:blipFill>
        <p:spPr>
          <a:xfrm>
            <a:off x="10328568" y="5072176"/>
            <a:ext cx="2234495" cy="1321506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solidFill>
          <a:srgbClr val="7BA0CD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3" name="Picture 4" descr="Picture 4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8907839" y="254159"/>
            <a:ext cx="1550522" cy="536763"/>
          </a:xfrm>
          <a:prstGeom prst="rect">
            <a:avLst/>
          </a:prstGeom>
          <a:ln w="12700">
            <a:miter lim="400000"/>
          </a:ln>
        </p:spPr>
      </p:pic>
      <p:sp>
        <p:nvSpPr>
          <p:cNvPr id="484" name="CustomShape 1"/>
          <p:cNvSpPr txBox="1"/>
          <p:nvPr/>
        </p:nvSpPr>
        <p:spPr>
          <a:xfrm>
            <a:off x="1611359" y="6468998"/>
            <a:ext cx="2300042" cy="332681"/>
          </a:xfrm>
          <a:prstGeom prst="rect">
            <a:avLst/>
          </a:prstGeom>
          <a:ln w="12700">
            <a:miter lim="400000"/>
          </a:ln>
          <a:effectLst>
            <a:outerShdw sx="100000" sy="100000" kx="0" ky="0" algn="b" rotWithShape="0" blurRad="1257300" dist="230666" dir="5400000">
              <a:srgbClr val="000000"/>
            </a:outerShdw>
          </a:effectLst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26640" tIns="26640" rIns="26640" bIns="26640" anchor="ctr">
            <a:spAutoFit/>
          </a:bodyPr>
          <a:lstStyle/>
          <a:p>
            <a:pPr>
              <a:defRPr sz="1400">
                <a:latin typeface="Calibri"/>
                <a:ea typeface="Calibri"/>
                <a:cs typeface="Calibri"/>
                <a:sym typeface="Calibri"/>
              </a:defRPr>
            </a:pPr>
            <a:r>
              <a:t>Dr. Stephen Cavallino M.D</a:t>
            </a:r>
            <a:r>
              <a:rPr sz="1800">
                <a:latin typeface="Hoefler Text"/>
                <a:ea typeface="Hoefler Text"/>
                <a:cs typeface="Hoefler Text"/>
                <a:sym typeface="Hoefler Text"/>
              </a:rPr>
              <a:t>. </a:t>
            </a:r>
          </a:p>
        </p:txBody>
      </p:sp>
      <p:sp>
        <p:nvSpPr>
          <p:cNvPr id="485" name="CustomShape 2"/>
          <p:cNvSpPr txBox="1"/>
          <p:nvPr>
            <p:ph type="sldNum" sz="quarter" idx="4294967295"/>
          </p:nvPr>
        </p:nvSpPr>
        <p:spPr>
          <a:xfrm>
            <a:off x="10185479" y="6450640"/>
            <a:ext cx="317811" cy="369399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4999" tIns="44999" rIns="44999" bIns="44999"/>
          <a:lstStyle>
            <a:lvl1pPr algn="l">
              <a:defRPr sz="1800">
                <a:solidFill>
                  <a:srgbClr val="8B8B8B"/>
                </a:solidFill>
                <a:latin typeface="Hoefler Text"/>
                <a:ea typeface="Hoefler Text"/>
                <a:cs typeface="Hoefler Text"/>
                <a:sym typeface="Hoefler Text"/>
              </a:defRPr>
            </a:lvl1pPr>
          </a:lstStyle>
          <a:p>
            <a:pPr/>
            <a:fld id="{86CB4B4D-7CA3-9044-876B-883B54F8677D}" type="slidenum"/>
          </a:p>
        </p:txBody>
      </p:sp>
      <p:sp>
        <p:nvSpPr>
          <p:cNvPr id="486" name="Line 3"/>
          <p:cNvSpPr/>
          <p:nvPr/>
        </p:nvSpPr>
        <p:spPr>
          <a:xfrm>
            <a:off x="1610998" y="860400"/>
            <a:ext cx="8808124" cy="1"/>
          </a:xfrm>
          <a:prstGeom prst="line">
            <a:avLst/>
          </a:prstGeom>
          <a:ln w="25560">
            <a:solidFill>
              <a:srgbClr val="B15065"/>
            </a:solidFill>
          </a:ln>
        </p:spPr>
        <p:txBody>
          <a:bodyPr lIns="45718" tIns="45718" rIns="45718" bIns="45718"/>
          <a:lstStyle/>
          <a:p>
            <a:pPr/>
          </a:p>
        </p:txBody>
      </p:sp>
      <p:sp>
        <p:nvSpPr>
          <p:cNvPr id="487" name="Line 4"/>
          <p:cNvSpPr/>
          <p:nvPr/>
        </p:nvSpPr>
        <p:spPr>
          <a:xfrm>
            <a:off x="1650599" y="6469919"/>
            <a:ext cx="8808123" cy="1"/>
          </a:xfrm>
          <a:prstGeom prst="line">
            <a:avLst/>
          </a:prstGeom>
          <a:ln w="25560">
            <a:solidFill>
              <a:srgbClr val="B15065"/>
            </a:solidFill>
          </a:ln>
        </p:spPr>
        <p:txBody>
          <a:bodyPr lIns="45718" tIns="45718" rIns="45718" bIns="45718"/>
          <a:lstStyle/>
          <a:p>
            <a:pPr/>
          </a:p>
        </p:txBody>
      </p:sp>
      <p:sp>
        <p:nvSpPr>
          <p:cNvPr id="488" name="CustomShape 5"/>
          <p:cNvSpPr txBox="1"/>
          <p:nvPr/>
        </p:nvSpPr>
        <p:spPr>
          <a:xfrm>
            <a:off x="1558438" y="127798"/>
            <a:ext cx="5932421" cy="53449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4999" tIns="44999" rIns="44999" bIns="44999">
            <a:spAutoFit/>
          </a:bodyPr>
          <a:lstStyle>
            <a:lvl1pPr>
              <a:defRPr sz="2800">
                <a:solidFill>
                  <a:srgbClr val="B15065"/>
                </a:solidFill>
                <a:latin typeface="Calibri"/>
                <a:ea typeface="Calibri"/>
                <a:cs typeface="Calibri"/>
                <a:sym typeface="Calibri"/>
              </a:defRPr>
            </a:lvl1pPr>
          </a:lstStyle>
          <a:p>
            <a:pPr/>
            <a:r>
              <a:t>EUROPEAN SCHOOL OF PROLOTHERAPY </a:t>
            </a:r>
          </a:p>
        </p:txBody>
      </p:sp>
      <p:sp>
        <p:nvSpPr>
          <p:cNvPr id="489" name="CustomShape 6"/>
          <p:cNvSpPr txBox="1"/>
          <p:nvPr/>
        </p:nvSpPr>
        <p:spPr>
          <a:xfrm>
            <a:off x="1611359" y="525830"/>
            <a:ext cx="2300042" cy="269181"/>
          </a:xfrm>
          <a:prstGeom prst="rect">
            <a:avLst/>
          </a:prstGeom>
          <a:ln w="12700">
            <a:miter lim="400000"/>
          </a:ln>
          <a:effectLst>
            <a:outerShdw sx="100000" sy="100000" kx="0" ky="0" algn="b" rotWithShape="0" blurRad="1257300" dist="230666" dir="5400000">
              <a:srgbClr val="000000"/>
            </a:outerShdw>
          </a:effectLst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26640" tIns="26640" rIns="26640" bIns="26640" anchor="ctr">
            <a:spAutoFit/>
          </a:bodyPr>
          <a:lstStyle>
            <a:lvl1pPr>
              <a:defRPr sz="1400">
                <a:latin typeface="Calibri"/>
                <a:ea typeface="Calibri"/>
                <a:cs typeface="Calibri"/>
                <a:sym typeface="Calibri"/>
              </a:defRPr>
            </a:lvl1pPr>
          </a:lstStyle>
          <a:p>
            <a:pPr/>
            <a:r>
              <a:t>Regeneration Medicine</a:t>
            </a:r>
          </a:p>
        </p:txBody>
      </p:sp>
      <p:sp>
        <p:nvSpPr>
          <p:cNvPr id="490" name="CustomShape 7"/>
          <p:cNvSpPr txBox="1"/>
          <p:nvPr/>
        </p:nvSpPr>
        <p:spPr>
          <a:xfrm>
            <a:off x="1223999" y="845279"/>
            <a:ext cx="9432002" cy="69959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4999" tIns="44999" rIns="44999" bIns="44999">
            <a:spAutoFit/>
          </a:bodyPr>
          <a:lstStyle>
            <a:lvl1pPr algn="ctr">
              <a:defRPr sz="4000">
                <a:solidFill>
                  <a:srgbClr val="002060"/>
                </a:solidFill>
                <a:latin typeface="Hoefler Text"/>
                <a:ea typeface="Hoefler Text"/>
                <a:cs typeface="Hoefler Text"/>
                <a:sym typeface="Hoefler Text"/>
              </a:defRPr>
            </a:lvl1pPr>
          </a:lstStyle>
          <a:p>
            <a:pPr/>
            <a:r>
              <a:t>Prolotherapy in  Degenerative Disease </a:t>
            </a:r>
          </a:p>
        </p:txBody>
      </p:sp>
      <p:sp>
        <p:nvSpPr>
          <p:cNvPr id="491" name="CustomShape 8"/>
          <p:cNvSpPr txBox="1"/>
          <p:nvPr/>
        </p:nvSpPr>
        <p:spPr>
          <a:xfrm>
            <a:off x="1084300" y="1597489"/>
            <a:ext cx="9428400" cy="468993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4999" tIns="44999" rIns="44999" bIns="44999">
            <a:spAutoFit/>
          </a:bodyPr>
          <a:lstStyle/>
          <a:p>
            <a:pPr>
              <a:lnSpc>
                <a:spcPct val="90000"/>
              </a:lnSpc>
              <a:defRPr sz="3300">
                <a:solidFill>
                  <a:srgbClr val="002060"/>
                </a:solidFill>
                <a:latin typeface="Hoefler Text"/>
                <a:ea typeface="Hoefler Text"/>
                <a:cs typeface="Hoefler Text"/>
                <a:sym typeface="Hoefler Text"/>
              </a:defRPr>
            </a:pPr>
            <a:r>
              <a:t>It is neccessary that the physician who intends to do Prolotherapy do the following:</a:t>
            </a:r>
          </a:p>
          <a:p>
            <a:pPr>
              <a:lnSpc>
                <a:spcPct val="90000"/>
              </a:lnSpc>
              <a:defRPr>
                <a:latin typeface="Hoefler Text"/>
                <a:ea typeface="Hoefler Text"/>
                <a:cs typeface="Hoefler Text"/>
                <a:sym typeface="Hoefler Text"/>
              </a:defRPr>
            </a:pPr>
          </a:p>
          <a:p>
            <a:pPr>
              <a:lnSpc>
                <a:spcPct val="90000"/>
              </a:lnSpc>
              <a:buSzPct val="100000"/>
              <a:buFont typeface="Hoefler Text"/>
              <a:buChar char="❖"/>
              <a:defRPr sz="2200">
                <a:solidFill>
                  <a:srgbClr val="002060"/>
                </a:solidFill>
                <a:latin typeface="Hoefler Text"/>
                <a:ea typeface="Hoefler Text"/>
                <a:cs typeface="Hoefler Text"/>
                <a:sym typeface="Hoefler Text"/>
              </a:defRPr>
            </a:pPr>
            <a:r>
              <a:t>Needs to do a good “clinica evaluation” </a:t>
            </a:r>
          </a:p>
          <a:p>
            <a:pPr>
              <a:lnSpc>
                <a:spcPct val="150000"/>
              </a:lnSpc>
              <a:buSzPct val="100000"/>
              <a:buFont typeface="Hoefler Text"/>
              <a:buChar char="❖"/>
              <a:defRPr sz="2200">
                <a:solidFill>
                  <a:srgbClr val="002060"/>
                </a:solidFill>
                <a:latin typeface="Hoefler Text"/>
                <a:ea typeface="Hoefler Text"/>
                <a:cs typeface="Hoefler Text"/>
                <a:sym typeface="Hoefler Text"/>
              </a:defRPr>
            </a:pPr>
            <a:r>
              <a:t>Needs to reviews all clinical and diagnostic tests</a:t>
            </a:r>
          </a:p>
          <a:p>
            <a:pPr>
              <a:lnSpc>
                <a:spcPct val="150000"/>
              </a:lnSpc>
              <a:buSzPct val="100000"/>
              <a:buFont typeface="Hoefler Text"/>
              <a:buChar char="❖"/>
              <a:defRPr sz="2200">
                <a:solidFill>
                  <a:srgbClr val="002060"/>
                </a:solidFill>
                <a:latin typeface="Hoefler Text"/>
                <a:ea typeface="Hoefler Text"/>
                <a:cs typeface="Hoefler Text"/>
                <a:sym typeface="Hoefler Text"/>
              </a:defRPr>
            </a:pPr>
            <a:r>
              <a:t>Needs to takes a good history</a:t>
            </a:r>
          </a:p>
          <a:p>
            <a:pPr>
              <a:lnSpc>
                <a:spcPct val="150000"/>
              </a:lnSpc>
              <a:buSzPct val="100000"/>
              <a:buFont typeface="Hoefler Text"/>
              <a:buChar char="❖"/>
              <a:defRPr sz="2200">
                <a:solidFill>
                  <a:srgbClr val="002060"/>
                </a:solidFill>
                <a:latin typeface="Hoefler Text"/>
                <a:ea typeface="Hoefler Text"/>
                <a:cs typeface="Hoefler Text"/>
                <a:sym typeface="Hoefler Text"/>
              </a:defRPr>
            </a:pPr>
            <a:r>
              <a:t>Needs to explain to the patient what and how Prolotherapy works</a:t>
            </a:r>
          </a:p>
          <a:p>
            <a:pPr>
              <a:buSzPct val="100000"/>
              <a:buFont typeface="Hoefler Text"/>
              <a:buChar char="❖"/>
              <a:defRPr sz="2200">
                <a:solidFill>
                  <a:srgbClr val="002060"/>
                </a:solidFill>
                <a:latin typeface="Hoefler Text"/>
                <a:ea typeface="Hoefler Text"/>
                <a:cs typeface="Hoefler Text"/>
                <a:sym typeface="Hoefler Text"/>
              </a:defRPr>
            </a:pPr>
            <a:r>
              <a:t>Needs to explain to the patients that Prolotherapy is a safe and positive treatment for degenerative disease like arthritis. </a:t>
            </a:r>
            <a:endParaRPr sz="1200"/>
          </a:p>
          <a:p>
            <a:pPr>
              <a:defRPr sz="2200">
                <a:solidFill>
                  <a:srgbClr val="002060"/>
                </a:solidFill>
                <a:latin typeface="Hoefler Text"/>
                <a:ea typeface="Hoefler Text"/>
                <a:cs typeface="Hoefler Text"/>
                <a:sym typeface="Hoefler Text"/>
              </a:defRPr>
            </a:pPr>
          </a:p>
          <a:p>
            <a:pPr>
              <a:buSzPct val="100000"/>
              <a:buFont typeface="Hoefler Text"/>
              <a:buChar char="❖"/>
              <a:defRPr sz="2200">
                <a:solidFill>
                  <a:srgbClr val="002060"/>
                </a:solidFill>
                <a:latin typeface="Hoefler Text"/>
                <a:ea typeface="Hoefler Text"/>
                <a:cs typeface="Hoefler Text"/>
                <a:sym typeface="Hoefler Text"/>
              </a:defRPr>
            </a:pPr>
            <a:r>
              <a:t>Needs to explain to the patient the strategic therapeutic plan and that you are using only Glucose and local anaestesia.  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advClick="1" p14:dur="1000">
        <p:dissolve/>
      </p:transition>
    </mc:Choice>
    <mc:Fallback>
      <p:transition spd="med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solidFill>
          <a:srgbClr val="7BA0CD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3" name="image46.jpeg" descr="image46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523880" y="1066680"/>
            <a:ext cx="4872960" cy="3876122"/>
          </a:xfrm>
          <a:prstGeom prst="rect">
            <a:avLst/>
          </a:prstGeom>
          <a:ln w="12700">
            <a:miter lim="400000"/>
          </a:ln>
        </p:spPr>
      </p:pic>
      <p:pic>
        <p:nvPicPr>
          <p:cNvPr id="494" name="image47.jpeg" descr="image47.jpe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5792758" y="1052640"/>
            <a:ext cx="4874403" cy="3861721"/>
          </a:xfrm>
          <a:prstGeom prst="rect">
            <a:avLst/>
          </a:prstGeom>
          <a:ln w="12700">
            <a:miter lim="400000"/>
          </a:ln>
        </p:spPr>
      </p:pic>
      <p:sp>
        <p:nvSpPr>
          <p:cNvPr id="495" name="CustomShape 1"/>
          <p:cNvSpPr txBox="1"/>
          <p:nvPr/>
        </p:nvSpPr>
        <p:spPr>
          <a:xfrm>
            <a:off x="1523880" y="0"/>
            <a:ext cx="9143281" cy="186799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4999" tIns="44999" rIns="44999" bIns="44999">
            <a:spAutoFit/>
          </a:bodyPr>
          <a:lstStyle/>
          <a:p>
            <a:pPr>
              <a:defRPr sz="2800">
                <a:solidFill>
                  <a:srgbClr val="264480"/>
                </a:solidFill>
                <a:latin typeface="Calibri"/>
                <a:ea typeface="Calibri"/>
                <a:cs typeface="Calibri"/>
                <a:sym typeface="Calibri"/>
              </a:defRPr>
            </a:pPr>
            <a:r>
              <a:t>    ITALIAN PROLOTHERAPY </a:t>
            </a:r>
          </a:p>
          <a:p>
            <a:pPr>
              <a:defRPr sz="2800">
                <a:solidFill>
                  <a:srgbClr val="264480"/>
                </a:solidFill>
                <a:latin typeface="Calibri"/>
                <a:ea typeface="Calibri"/>
                <a:cs typeface="Calibri"/>
                <a:sym typeface="Calibri"/>
              </a:defRPr>
            </a:pPr>
            <a:r>
              <a:t>    ASSOCIATION(SIPRO)</a:t>
            </a:r>
          </a:p>
          <a:p>
            <a:pPr/>
            <a:endParaRPr sz="2800">
              <a:solidFill>
                <a:srgbClr val="26448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>
              <a:defRPr sz="2800">
                <a:solidFill>
                  <a:srgbClr val="FF0066"/>
                </a:solidFill>
                <a:latin typeface="Calibri"/>
                <a:ea typeface="Calibri"/>
                <a:cs typeface="Calibri"/>
                <a:sym typeface="Calibri"/>
              </a:defRPr>
            </a:pPr>
            <a:r>
              <a:t> </a:t>
            </a:r>
          </a:p>
        </p:txBody>
      </p:sp>
      <p:sp>
        <p:nvSpPr>
          <p:cNvPr id="496" name="CustomShape 2"/>
          <p:cNvSpPr txBox="1"/>
          <p:nvPr/>
        </p:nvSpPr>
        <p:spPr>
          <a:xfrm rot="21184799">
            <a:off x="1185405" y="3235258"/>
            <a:ext cx="5180761" cy="83929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4999" tIns="44999" rIns="44999" bIns="44999">
            <a:spAutoFit/>
          </a:bodyPr>
          <a:lstStyle>
            <a:lvl1pPr>
              <a:defRPr sz="4800">
                <a:solidFill>
                  <a:srgbClr val="264480"/>
                </a:solidFill>
                <a:latin typeface="Calibri"/>
                <a:ea typeface="Calibri"/>
                <a:cs typeface="Calibri"/>
                <a:sym typeface="Calibri"/>
              </a:defRPr>
            </a:lvl1pPr>
          </a:lstStyle>
          <a:p>
            <a:pPr/>
            <a:r>
              <a:t>      Thank you!!!!</a:t>
            </a:r>
          </a:p>
        </p:txBody>
      </p:sp>
      <p:pic>
        <p:nvPicPr>
          <p:cNvPr id="497" name="image.png" descr="image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7751880" y="115919"/>
            <a:ext cx="2736002" cy="856442"/>
          </a:xfrm>
          <a:prstGeom prst="rect">
            <a:avLst/>
          </a:prstGeom>
          <a:ln w="12700">
            <a:miter lim="400000"/>
          </a:ln>
        </p:spPr>
      </p:pic>
      <p:pic>
        <p:nvPicPr>
          <p:cNvPr id="498" name="Hackett Hemwall Patterson Foundation 1 (1).png" descr="Hackett Hemwall Patterson Foundation 1 (1).png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7248600" y="5229359"/>
            <a:ext cx="3225242" cy="1153442"/>
          </a:xfrm>
          <a:prstGeom prst="rect">
            <a:avLst/>
          </a:prstGeom>
          <a:ln w="12700">
            <a:miter lim="400000"/>
          </a:ln>
        </p:spPr>
      </p:pic>
      <p:pic>
        <p:nvPicPr>
          <p:cNvPr id="499" name="Immagine 1" descr="Immagine 1"/>
          <p:cNvPicPr>
            <a:picLocks noChangeAspect="1"/>
          </p:cNvPicPr>
          <p:nvPr/>
        </p:nvPicPr>
        <p:blipFill>
          <a:blip r:embed="rId6">
            <a:extLst/>
          </a:blip>
          <a:stretch>
            <a:fillRect/>
          </a:stretch>
        </p:blipFill>
        <p:spPr>
          <a:xfrm>
            <a:off x="2080798" y="5519160"/>
            <a:ext cx="2379242" cy="1338120"/>
          </a:xfrm>
          <a:prstGeom prst="rect">
            <a:avLst/>
          </a:prstGeom>
          <a:ln w="12700">
            <a:miter lim="400000"/>
          </a:ln>
        </p:spPr>
      </p:pic>
      <p:sp>
        <p:nvSpPr>
          <p:cNvPr id="500" name="CustomShape 3"/>
          <p:cNvSpPr txBox="1"/>
          <p:nvPr/>
        </p:nvSpPr>
        <p:spPr>
          <a:xfrm>
            <a:off x="2080798" y="5142960"/>
            <a:ext cx="6212163" cy="36939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4999" tIns="44999" rIns="44999" bIns="44999">
            <a:spAutoFit/>
          </a:bodyPr>
          <a:lstStyle>
            <a:lvl1pPr>
              <a:defRPr>
                <a:solidFill>
                  <a:srgbClr val="264480"/>
                </a:solidFill>
                <a:latin typeface="Calibri"/>
                <a:ea typeface="Calibri"/>
                <a:cs typeface="Calibri"/>
                <a:sym typeface="Calibri"/>
              </a:defRPr>
            </a:lvl1pPr>
          </a:lstStyle>
          <a:p>
            <a:pPr/>
            <a:r>
              <a:t>EUROPEAN SCHOOL OF PROLOTHERAPY </a:t>
            </a:r>
          </a:p>
        </p:txBody>
      </p:sp>
      <p:sp>
        <p:nvSpPr>
          <p:cNvPr id="501" name="CustomShape 4"/>
          <p:cNvSpPr txBox="1"/>
          <p:nvPr/>
        </p:nvSpPr>
        <p:spPr>
          <a:xfrm>
            <a:off x="7060320" y="3005278"/>
            <a:ext cx="2466360" cy="71229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4999" tIns="44999" rIns="44999" bIns="44999">
            <a:spAutoFit/>
          </a:bodyPr>
          <a:lstStyle>
            <a:lvl1pPr>
              <a:defRPr sz="4000">
                <a:solidFill>
                  <a:srgbClr val="264480"/>
                </a:solidFill>
                <a:latin typeface="Calibri"/>
                <a:ea typeface="Calibri"/>
                <a:cs typeface="Calibri"/>
                <a:sym typeface="Calibri"/>
              </a:defRPr>
            </a:lvl1pPr>
          </a:lstStyle>
          <a:p>
            <a:pPr/>
            <a:r>
              <a:t>Grazie!!!!</a:t>
            </a:r>
          </a:p>
        </p:txBody>
      </p:sp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clickEffect" presetID="9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dissolve" transition="in">
                                      <p:cBhvr>
                                        <p:cTn id="7" dur="500"/>
                                        <p:tgtEl>
                                          <p:spTgt spid="4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Class="entr" nodeType="clickEffect" presetID="9" grpId="2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1" fill="hold"/>
                                        <p:tgtEl>
                                          <p:spTgt spid="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dissolve" transition="in">
                                      <p:cBhvr>
                                        <p:cTn id="12" dur="500"/>
                                        <p:tgtEl>
                                          <p:spTgt spid="4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493" grpId="2"/>
      <p:bldP build="whole" bldLvl="1" animBg="1" rev="0" advAuto="0" spid="494" grpId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solidFill>
          <a:srgbClr val="7BA0CD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3" name="Picture 4" descr="Picture 4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8907839" y="254159"/>
            <a:ext cx="1550522" cy="536763"/>
          </a:xfrm>
          <a:prstGeom prst="rect">
            <a:avLst/>
          </a:prstGeom>
          <a:ln w="12700">
            <a:miter lim="400000"/>
          </a:ln>
        </p:spPr>
      </p:pic>
      <p:sp>
        <p:nvSpPr>
          <p:cNvPr id="504" name="CustomShape 1"/>
          <p:cNvSpPr txBox="1"/>
          <p:nvPr/>
        </p:nvSpPr>
        <p:spPr>
          <a:xfrm>
            <a:off x="1611359" y="6468998"/>
            <a:ext cx="2300042" cy="332681"/>
          </a:xfrm>
          <a:prstGeom prst="rect">
            <a:avLst/>
          </a:prstGeom>
          <a:ln w="12700">
            <a:miter lim="400000"/>
          </a:ln>
          <a:effectLst>
            <a:outerShdw sx="100000" sy="100000" kx="0" ky="0" algn="b" rotWithShape="0" blurRad="1257300" dist="230666" dir="5400000">
              <a:srgbClr val="000000"/>
            </a:outerShdw>
          </a:effectLst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26640" tIns="26640" rIns="26640" bIns="26640" anchor="ctr">
            <a:spAutoFit/>
          </a:bodyPr>
          <a:lstStyle/>
          <a:p>
            <a:pPr>
              <a:defRPr sz="1400">
                <a:latin typeface="Calibri"/>
                <a:ea typeface="Calibri"/>
                <a:cs typeface="Calibri"/>
                <a:sym typeface="Calibri"/>
              </a:defRPr>
            </a:pPr>
            <a:r>
              <a:t>Dr. Stephen Cavallino M.D</a:t>
            </a:r>
            <a:r>
              <a:rPr sz="1800">
                <a:latin typeface="Hoefler Text"/>
                <a:ea typeface="Hoefler Text"/>
                <a:cs typeface="Hoefler Text"/>
                <a:sym typeface="Hoefler Text"/>
              </a:rPr>
              <a:t>. </a:t>
            </a:r>
          </a:p>
        </p:txBody>
      </p:sp>
      <p:sp>
        <p:nvSpPr>
          <p:cNvPr id="505" name="CustomShape 2"/>
          <p:cNvSpPr txBox="1"/>
          <p:nvPr>
            <p:ph type="sldNum" sz="quarter" idx="4294967295"/>
          </p:nvPr>
        </p:nvSpPr>
        <p:spPr>
          <a:xfrm>
            <a:off x="10185479" y="6450640"/>
            <a:ext cx="315525" cy="369399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4999" tIns="44999" rIns="44999" bIns="44999"/>
          <a:lstStyle>
            <a:lvl1pPr algn="l">
              <a:defRPr sz="1800">
                <a:solidFill>
                  <a:srgbClr val="8B8B8B"/>
                </a:solidFill>
                <a:latin typeface="Hoefler Text"/>
                <a:ea typeface="Hoefler Text"/>
                <a:cs typeface="Hoefler Text"/>
                <a:sym typeface="Hoefler Text"/>
              </a:defRPr>
            </a:lvl1pPr>
          </a:lstStyle>
          <a:p>
            <a:pPr/>
            <a:fld id="{86CB4B4D-7CA3-9044-876B-883B54F8677D}" type="slidenum"/>
          </a:p>
        </p:txBody>
      </p:sp>
      <p:sp>
        <p:nvSpPr>
          <p:cNvPr id="506" name="Line 3"/>
          <p:cNvSpPr/>
          <p:nvPr/>
        </p:nvSpPr>
        <p:spPr>
          <a:xfrm>
            <a:off x="1610998" y="860400"/>
            <a:ext cx="8808124" cy="1"/>
          </a:xfrm>
          <a:prstGeom prst="line">
            <a:avLst/>
          </a:prstGeom>
          <a:ln w="25560">
            <a:solidFill>
              <a:srgbClr val="B15065"/>
            </a:solidFill>
          </a:ln>
        </p:spPr>
        <p:txBody>
          <a:bodyPr lIns="45718" tIns="45718" rIns="45718" bIns="45718"/>
          <a:lstStyle/>
          <a:p>
            <a:pPr/>
          </a:p>
        </p:txBody>
      </p:sp>
      <p:sp>
        <p:nvSpPr>
          <p:cNvPr id="507" name="Line 4"/>
          <p:cNvSpPr/>
          <p:nvPr/>
        </p:nvSpPr>
        <p:spPr>
          <a:xfrm>
            <a:off x="1650599" y="6469919"/>
            <a:ext cx="8808123" cy="1"/>
          </a:xfrm>
          <a:prstGeom prst="line">
            <a:avLst/>
          </a:prstGeom>
          <a:ln w="25560">
            <a:solidFill>
              <a:srgbClr val="B15065"/>
            </a:solidFill>
          </a:ln>
        </p:spPr>
        <p:txBody>
          <a:bodyPr lIns="45718" tIns="45718" rIns="45718" bIns="45718"/>
          <a:lstStyle/>
          <a:p>
            <a:pPr/>
          </a:p>
        </p:txBody>
      </p:sp>
      <p:sp>
        <p:nvSpPr>
          <p:cNvPr id="508" name="CustomShape 5"/>
          <p:cNvSpPr txBox="1"/>
          <p:nvPr/>
        </p:nvSpPr>
        <p:spPr>
          <a:xfrm>
            <a:off x="1558438" y="127798"/>
            <a:ext cx="5932421" cy="53449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4999" tIns="44999" rIns="44999" bIns="44999">
            <a:spAutoFit/>
          </a:bodyPr>
          <a:lstStyle>
            <a:lvl1pPr>
              <a:defRPr sz="2800">
                <a:solidFill>
                  <a:srgbClr val="B15065"/>
                </a:solidFill>
                <a:latin typeface="Calibri"/>
                <a:ea typeface="Calibri"/>
                <a:cs typeface="Calibri"/>
                <a:sym typeface="Calibri"/>
              </a:defRPr>
            </a:lvl1pPr>
          </a:lstStyle>
          <a:p>
            <a:pPr/>
            <a:r>
              <a:t>EUROPEAN SCHOOL OF PROLOTHERAPY </a:t>
            </a:r>
          </a:p>
        </p:txBody>
      </p:sp>
      <p:sp>
        <p:nvSpPr>
          <p:cNvPr id="509" name="CustomShape 6"/>
          <p:cNvSpPr txBox="1"/>
          <p:nvPr/>
        </p:nvSpPr>
        <p:spPr>
          <a:xfrm>
            <a:off x="1611359" y="525830"/>
            <a:ext cx="2300042" cy="269181"/>
          </a:xfrm>
          <a:prstGeom prst="rect">
            <a:avLst/>
          </a:prstGeom>
          <a:ln w="12700">
            <a:miter lim="400000"/>
          </a:ln>
          <a:effectLst>
            <a:outerShdw sx="100000" sy="100000" kx="0" ky="0" algn="b" rotWithShape="0" blurRad="1257300" dist="230666" dir="5400000">
              <a:srgbClr val="000000"/>
            </a:outerShdw>
          </a:effectLst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26640" tIns="26640" rIns="26640" bIns="26640" anchor="ctr">
            <a:spAutoFit/>
          </a:bodyPr>
          <a:lstStyle>
            <a:lvl1pPr>
              <a:defRPr sz="1400">
                <a:latin typeface="Calibri"/>
                <a:ea typeface="Calibri"/>
                <a:cs typeface="Calibri"/>
                <a:sym typeface="Calibri"/>
              </a:defRPr>
            </a:lvl1pPr>
          </a:lstStyle>
          <a:p>
            <a:pPr/>
            <a:r>
              <a:t>Regeneration Medicine</a:t>
            </a:r>
          </a:p>
        </p:txBody>
      </p:sp>
      <p:pic>
        <p:nvPicPr>
          <p:cNvPr id="510" name="Immagine 10" descr="Immagine 10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2153518" y="1189798"/>
            <a:ext cx="8031603" cy="506304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solidFill>
          <a:srgbClr val="7BA0CD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" name="Picture 4" descr="Picture 4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8907839" y="254159"/>
            <a:ext cx="1550522" cy="536763"/>
          </a:xfrm>
          <a:prstGeom prst="rect">
            <a:avLst/>
          </a:prstGeom>
          <a:ln w="12700">
            <a:miter lim="400000"/>
          </a:ln>
        </p:spPr>
      </p:pic>
      <p:sp>
        <p:nvSpPr>
          <p:cNvPr id="513" name="CustomShape 1"/>
          <p:cNvSpPr txBox="1"/>
          <p:nvPr/>
        </p:nvSpPr>
        <p:spPr>
          <a:xfrm>
            <a:off x="1611359" y="6468998"/>
            <a:ext cx="2300042" cy="332681"/>
          </a:xfrm>
          <a:prstGeom prst="rect">
            <a:avLst/>
          </a:prstGeom>
          <a:ln w="12700">
            <a:miter lim="400000"/>
          </a:ln>
          <a:effectLst>
            <a:outerShdw sx="100000" sy="100000" kx="0" ky="0" algn="b" rotWithShape="0" blurRad="1257300" dist="230666" dir="5400000">
              <a:srgbClr val="000000"/>
            </a:outerShdw>
          </a:effectLst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26640" tIns="26640" rIns="26640" bIns="26640" anchor="ctr">
            <a:spAutoFit/>
          </a:bodyPr>
          <a:lstStyle/>
          <a:p>
            <a:pPr>
              <a:defRPr sz="1400">
                <a:latin typeface="Calibri"/>
                <a:ea typeface="Calibri"/>
                <a:cs typeface="Calibri"/>
                <a:sym typeface="Calibri"/>
              </a:defRPr>
            </a:pPr>
            <a:r>
              <a:t>Dr. Stephen Cavallino M.D</a:t>
            </a:r>
            <a:r>
              <a:rPr sz="1800">
                <a:latin typeface="Hoefler Text"/>
                <a:ea typeface="Hoefler Text"/>
                <a:cs typeface="Hoefler Text"/>
                <a:sym typeface="Hoefler Text"/>
              </a:rPr>
              <a:t>. </a:t>
            </a:r>
          </a:p>
        </p:txBody>
      </p:sp>
      <p:sp>
        <p:nvSpPr>
          <p:cNvPr id="514" name="CustomShape 2"/>
          <p:cNvSpPr txBox="1"/>
          <p:nvPr>
            <p:ph type="sldNum" sz="quarter" idx="4294967295"/>
          </p:nvPr>
        </p:nvSpPr>
        <p:spPr>
          <a:xfrm>
            <a:off x="10185479" y="6450640"/>
            <a:ext cx="297009" cy="369399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4999" tIns="44999" rIns="44999" bIns="44999"/>
          <a:lstStyle>
            <a:lvl1pPr algn="l">
              <a:defRPr sz="1800">
                <a:solidFill>
                  <a:srgbClr val="8B8B8B"/>
                </a:solidFill>
                <a:latin typeface="Hoefler Text"/>
                <a:ea typeface="Hoefler Text"/>
                <a:cs typeface="Hoefler Text"/>
                <a:sym typeface="Hoefler Text"/>
              </a:defRPr>
            </a:lvl1pPr>
          </a:lstStyle>
          <a:p>
            <a:pPr/>
            <a:fld id="{86CB4B4D-7CA3-9044-876B-883B54F8677D}" type="slidenum"/>
          </a:p>
        </p:txBody>
      </p:sp>
      <p:sp>
        <p:nvSpPr>
          <p:cNvPr id="515" name="Line 3"/>
          <p:cNvSpPr/>
          <p:nvPr/>
        </p:nvSpPr>
        <p:spPr>
          <a:xfrm>
            <a:off x="1610998" y="860400"/>
            <a:ext cx="8808124" cy="1"/>
          </a:xfrm>
          <a:prstGeom prst="line">
            <a:avLst/>
          </a:prstGeom>
          <a:ln w="25560">
            <a:solidFill>
              <a:srgbClr val="B15065"/>
            </a:solidFill>
          </a:ln>
        </p:spPr>
        <p:txBody>
          <a:bodyPr lIns="45718" tIns="45718" rIns="45718" bIns="45718"/>
          <a:lstStyle/>
          <a:p>
            <a:pPr/>
          </a:p>
        </p:txBody>
      </p:sp>
      <p:sp>
        <p:nvSpPr>
          <p:cNvPr id="516" name="Line 4"/>
          <p:cNvSpPr/>
          <p:nvPr/>
        </p:nvSpPr>
        <p:spPr>
          <a:xfrm>
            <a:off x="1650599" y="6469919"/>
            <a:ext cx="8808123" cy="1"/>
          </a:xfrm>
          <a:prstGeom prst="line">
            <a:avLst/>
          </a:prstGeom>
          <a:ln w="25560">
            <a:solidFill>
              <a:srgbClr val="B15065"/>
            </a:solidFill>
          </a:ln>
        </p:spPr>
        <p:txBody>
          <a:bodyPr lIns="45718" tIns="45718" rIns="45718" bIns="45718"/>
          <a:lstStyle/>
          <a:p>
            <a:pPr/>
          </a:p>
        </p:txBody>
      </p:sp>
      <p:sp>
        <p:nvSpPr>
          <p:cNvPr id="517" name="CustomShape 5"/>
          <p:cNvSpPr txBox="1"/>
          <p:nvPr/>
        </p:nvSpPr>
        <p:spPr>
          <a:xfrm>
            <a:off x="1558438" y="127798"/>
            <a:ext cx="5932421" cy="53449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4999" tIns="44999" rIns="44999" bIns="44999">
            <a:spAutoFit/>
          </a:bodyPr>
          <a:lstStyle>
            <a:lvl1pPr>
              <a:defRPr sz="2800">
                <a:solidFill>
                  <a:srgbClr val="B15065"/>
                </a:solidFill>
                <a:latin typeface="Calibri"/>
                <a:ea typeface="Calibri"/>
                <a:cs typeface="Calibri"/>
                <a:sym typeface="Calibri"/>
              </a:defRPr>
            </a:lvl1pPr>
          </a:lstStyle>
          <a:p>
            <a:pPr/>
            <a:r>
              <a:t>EUROPEAN SCHOOL OF PROLOTHERAPY </a:t>
            </a:r>
          </a:p>
        </p:txBody>
      </p:sp>
      <p:sp>
        <p:nvSpPr>
          <p:cNvPr id="518" name="CustomShape 6"/>
          <p:cNvSpPr txBox="1"/>
          <p:nvPr/>
        </p:nvSpPr>
        <p:spPr>
          <a:xfrm>
            <a:off x="1611359" y="525830"/>
            <a:ext cx="2300042" cy="269181"/>
          </a:xfrm>
          <a:prstGeom prst="rect">
            <a:avLst/>
          </a:prstGeom>
          <a:ln w="12700">
            <a:miter lim="400000"/>
          </a:ln>
          <a:effectLst>
            <a:outerShdw sx="100000" sy="100000" kx="0" ky="0" algn="b" rotWithShape="0" blurRad="1257300" dist="230666" dir="5400000">
              <a:srgbClr val="000000"/>
            </a:outerShdw>
          </a:effectLst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26640" tIns="26640" rIns="26640" bIns="26640" anchor="ctr">
            <a:spAutoFit/>
          </a:bodyPr>
          <a:lstStyle>
            <a:lvl1pPr>
              <a:defRPr sz="1400">
                <a:latin typeface="Calibri"/>
                <a:ea typeface="Calibri"/>
                <a:cs typeface="Calibri"/>
                <a:sym typeface="Calibri"/>
              </a:defRPr>
            </a:lvl1pPr>
          </a:lstStyle>
          <a:p>
            <a:pPr/>
            <a:r>
              <a:t>Regeneration Medicine</a:t>
            </a:r>
          </a:p>
        </p:txBody>
      </p:sp>
      <p:sp>
        <p:nvSpPr>
          <p:cNvPr id="519" name="Academic Prolotherapy Program 2019…"/>
          <p:cNvSpPr txBox="1"/>
          <p:nvPr/>
        </p:nvSpPr>
        <p:spPr>
          <a:xfrm>
            <a:off x="678515" y="1010874"/>
            <a:ext cx="11242015" cy="477275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lnSpc>
                <a:spcPts val="6400"/>
              </a:lnSpc>
              <a:defRPr sz="2666" u="sng">
                <a:solidFill>
                  <a:srgbClr val="FF0000"/>
                </a:solidFill>
                <a:latin typeface="Bookman Old Style"/>
                <a:ea typeface="Bookman Old Style"/>
                <a:cs typeface="Bookman Old Style"/>
                <a:sym typeface="Bookman Old Style"/>
              </a:defRPr>
            </a:pPr>
            <a:r>
              <a:t>Academic Prolotherapy Program 2019</a:t>
            </a:r>
            <a:r>
              <a:rPr u="none">
                <a:solidFill>
                  <a:srgbClr val="000000"/>
                </a:solidFill>
              </a:rPr>
              <a:t> </a:t>
            </a:r>
            <a:endParaRPr sz="1200" u="none">
              <a:solidFill>
                <a:srgbClr val="000000"/>
              </a:solidFill>
              <a:latin typeface="+mn-lt"/>
              <a:ea typeface="+mn-ea"/>
              <a:cs typeface="+mn-cs"/>
              <a:sym typeface="Arial"/>
            </a:endParaRPr>
          </a:p>
          <a:p>
            <a:pPr algn="ctr">
              <a:lnSpc>
                <a:spcPts val="5100"/>
              </a:lnSpc>
              <a:defRPr sz="2133">
                <a:latin typeface="Bookman Old Style"/>
                <a:ea typeface="Bookman Old Style"/>
                <a:cs typeface="Bookman Old Style"/>
                <a:sym typeface="Bookman Old Style"/>
              </a:defRPr>
            </a:pPr>
            <a:r>
              <a:t>Theory and Practical Workshops in English 3 Modules </a:t>
            </a:r>
            <a:endParaRPr sz="1200">
              <a:latin typeface="+mn-lt"/>
              <a:ea typeface="+mn-ea"/>
              <a:cs typeface="+mn-cs"/>
              <a:sym typeface="Arial"/>
            </a:endParaRPr>
          </a:p>
          <a:p>
            <a:pPr algn="ctr">
              <a:lnSpc>
                <a:spcPts val="5100"/>
              </a:lnSpc>
              <a:defRPr sz="2133">
                <a:latin typeface="Bookman Old Style"/>
                <a:ea typeface="Bookman Old Style"/>
                <a:cs typeface="Bookman Old Style"/>
                <a:sym typeface="Bookman Old Style"/>
              </a:defRPr>
            </a:pPr>
            <a:r>
              <a:t>in Ferrara, Italy </a:t>
            </a:r>
            <a:endParaRPr sz="1200">
              <a:latin typeface="+mn-lt"/>
              <a:ea typeface="+mn-ea"/>
              <a:cs typeface="+mn-cs"/>
              <a:sym typeface="Arial"/>
            </a:endParaRPr>
          </a:p>
          <a:p>
            <a:pPr algn="just">
              <a:lnSpc>
                <a:spcPts val="5100"/>
              </a:lnSpc>
              <a:defRPr sz="2133">
                <a:latin typeface="Bookman Old Style"/>
                <a:ea typeface="Bookman Old Style"/>
                <a:cs typeface="Bookman Old Style"/>
                <a:sym typeface="Bookman Old Style"/>
              </a:defRPr>
            </a:pPr>
            <a:endParaRPr sz="1200">
              <a:latin typeface="+mn-lt"/>
              <a:ea typeface="+mn-ea"/>
              <a:cs typeface="+mn-cs"/>
              <a:sym typeface="Arial"/>
            </a:endParaRPr>
          </a:p>
          <a:p>
            <a:pPr marL="457200" indent="-317500">
              <a:lnSpc>
                <a:spcPts val="5100"/>
              </a:lnSpc>
              <a:buClr>
                <a:schemeClr val="accent5"/>
              </a:buClr>
              <a:buSzPct val="100000"/>
              <a:buFont typeface="Bookman Old Style"/>
              <a:buChar char="•"/>
              <a:defRPr b="1" sz="2133">
                <a:solidFill>
                  <a:schemeClr val="accent5"/>
                </a:solidFill>
                <a:latin typeface="Bookman Old Style"/>
                <a:ea typeface="Bookman Old Style"/>
                <a:cs typeface="Bookman Old Style"/>
                <a:sym typeface="Bookman Old Style"/>
              </a:defRPr>
            </a:pPr>
            <a:r>
              <a:t>Upper Extremity -February 9th-10th </a:t>
            </a:r>
            <a:r>
              <a:rPr b="0">
                <a:solidFill>
                  <a:srgbClr val="000000"/>
                </a:solidFill>
              </a:rPr>
              <a:t> </a:t>
            </a:r>
            <a:br>
              <a:rPr b="0">
                <a:solidFill>
                  <a:srgbClr val="000000"/>
                </a:solidFill>
              </a:rPr>
            </a:br>
            <a:endParaRPr sz="1200">
              <a:latin typeface="+mn-lt"/>
              <a:ea typeface="+mn-ea"/>
              <a:cs typeface="+mn-cs"/>
              <a:sym typeface="Arial"/>
            </a:endParaRPr>
          </a:p>
          <a:p>
            <a:pPr marL="457200" indent="-317500">
              <a:lnSpc>
                <a:spcPts val="5100"/>
              </a:lnSpc>
              <a:buClr>
                <a:srgbClr val="00B050"/>
              </a:buClr>
              <a:buSzPct val="100000"/>
              <a:buFont typeface="Bookman Old Style"/>
              <a:buChar char="•"/>
              <a:defRPr b="1" sz="2133">
                <a:solidFill>
                  <a:srgbClr val="00B050"/>
                </a:solidFill>
                <a:latin typeface="Bookman Old Style"/>
                <a:ea typeface="Bookman Old Style"/>
                <a:cs typeface="Bookman Old Style"/>
                <a:sym typeface="Bookman Old Style"/>
              </a:defRPr>
            </a:pPr>
            <a:r>
              <a:t>Lower Extremity - April 6th-7th </a:t>
            </a:r>
            <a:r>
              <a:rPr b="0">
                <a:solidFill>
                  <a:srgbClr val="000000"/>
                </a:solidFill>
              </a:rPr>
              <a:t> </a:t>
            </a:r>
            <a:br>
              <a:rPr b="0">
                <a:solidFill>
                  <a:srgbClr val="000000"/>
                </a:solidFill>
              </a:rPr>
            </a:br>
            <a:endParaRPr sz="1200">
              <a:latin typeface="+mn-lt"/>
              <a:ea typeface="+mn-ea"/>
              <a:cs typeface="+mn-cs"/>
              <a:sym typeface="Arial"/>
            </a:endParaRPr>
          </a:p>
          <a:p>
            <a:pPr marL="457200" indent="-317500">
              <a:lnSpc>
                <a:spcPts val="5100"/>
              </a:lnSpc>
              <a:buClr>
                <a:schemeClr val="accent2"/>
              </a:buClr>
              <a:buSzPct val="100000"/>
              <a:buFont typeface="Bookman Old Style"/>
              <a:buChar char="•"/>
              <a:defRPr b="1" sz="2133">
                <a:solidFill>
                  <a:schemeClr val="accent2"/>
                </a:solidFill>
                <a:latin typeface="Bookman Old Style"/>
                <a:ea typeface="Bookman Old Style"/>
                <a:cs typeface="Bookman Old Style"/>
                <a:sym typeface="Bookman Old Style"/>
              </a:defRPr>
            </a:pPr>
            <a:r>
              <a:t>Spine - September 14th-15th </a:t>
            </a:r>
            <a:r>
              <a:rPr b="0">
                <a:solidFill>
                  <a:srgbClr val="000000"/>
                </a:solidFill>
              </a:rPr>
              <a:t> </a:t>
            </a:r>
            <a:endParaRPr b="0">
              <a:solidFill>
                <a:srgbClr val="000000"/>
              </a:solidFill>
            </a:endParaRPr>
          </a:p>
          <a:p>
            <a:pPr marL="457200" indent="-317500">
              <a:lnSpc>
                <a:spcPts val="5100"/>
              </a:lnSpc>
              <a:buClr>
                <a:schemeClr val="accent2"/>
              </a:buClr>
              <a:buSzPct val="100000"/>
              <a:buFont typeface="Bookman Old Style"/>
              <a:buChar char="•"/>
              <a:defRPr b="1" sz="2133">
                <a:solidFill>
                  <a:schemeClr val="accent2"/>
                </a:solidFill>
                <a:latin typeface="Bookman Old Style"/>
                <a:ea typeface="Bookman Old Style"/>
                <a:cs typeface="Bookman Old Style"/>
                <a:sym typeface="Bookman Old Style"/>
              </a:defRPr>
            </a:pPr>
            <a:endParaRPr b="0">
              <a:solidFill>
                <a:srgbClr val="000000"/>
              </a:solidFill>
            </a:endParaRPr>
          </a:p>
          <a:p>
            <a:pPr>
              <a:lnSpc>
                <a:spcPts val="5100"/>
              </a:lnSpc>
              <a:defRPr b="1" sz="2133">
                <a:solidFill>
                  <a:schemeClr val="accent2"/>
                </a:solidFill>
                <a:latin typeface="Bookman Old Style"/>
                <a:ea typeface="Bookman Old Style"/>
                <a:cs typeface="Bookman Old Style"/>
                <a:sym typeface="Bookman Old Style"/>
              </a:defRPr>
            </a:pPr>
            <a:endParaRPr sz="1200">
              <a:latin typeface="+mn-lt"/>
              <a:ea typeface="+mn-ea"/>
              <a:cs typeface="+mn-cs"/>
              <a:sym typeface="Arial"/>
            </a:endParaRPr>
          </a:p>
          <a:p>
            <a:pPr>
              <a:lnSpc>
                <a:spcPts val="4100"/>
              </a:lnSpc>
              <a:defRPr sz="1733">
                <a:latin typeface="Bookman Old Style"/>
                <a:ea typeface="Bookman Old Style"/>
                <a:cs typeface="Bookman Old Style"/>
                <a:sym typeface="Bookman Old Style"/>
              </a:defRPr>
            </a:pPr>
            <a:r>
              <a:t>All physicians who are interested in this 2019 educational program, </a:t>
            </a:r>
          </a:p>
          <a:p>
            <a:pPr>
              <a:lnSpc>
                <a:spcPts val="4100"/>
              </a:lnSpc>
              <a:defRPr sz="1733">
                <a:latin typeface="Bookman Old Style"/>
                <a:ea typeface="Bookman Old Style"/>
                <a:cs typeface="Bookman Old Style"/>
                <a:sym typeface="Bookman Old Style"/>
              </a:defRPr>
            </a:pPr>
            <a:r>
              <a:t>must apply and contact Ruggero Cavallino, euprolo@gmail.com </a:t>
            </a:r>
          </a:p>
          <a:p>
            <a:pPr>
              <a:lnSpc>
                <a:spcPts val="4100"/>
              </a:lnSpc>
              <a:defRPr sz="1733">
                <a:latin typeface="Bookman Old Style"/>
                <a:ea typeface="Bookman Old Style"/>
                <a:cs typeface="Bookman Old Style"/>
                <a:sym typeface="Bookman Old Style"/>
              </a:defRPr>
            </a:pPr>
            <a:r>
              <a:t>to receive an application form for the limited spots we have for year 2019.  </a:t>
            </a:r>
            <a:endParaRPr sz="1200">
              <a:latin typeface="+mn-lt"/>
              <a:ea typeface="+mn-ea"/>
              <a:cs typeface="+mn-cs"/>
              <a:sym typeface="Arial"/>
            </a:endParaRP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solidFill>
          <a:srgbClr val="7BA0CD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7" name="Picture 4" descr="Picture 4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8907839" y="254159"/>
            <a:ext cx="1550522" cy="536763"/>
          </a:xfrm>
          <a:prstGeom prst="rect">
            <a:avLst/>
          </a:prstGeom>
          <a:ln w="12700">
            <a:miter lim="400000"/>
          </a:ln>
        </p:spPr>
      </p:pic>
      <p:sp>
        <p:nvSpPr>
          <p:cNvPr id="158" name="CustomShape 1"/>
          <p:cNvSpPr txBox="1"/>
          <p:nvPr/>
        </p:nvSpPr>
        <p:spPr>
          <a:xfrm>
            <a:off x="1611359" y="6468998"/>
            <a:ext cx="2300042" cy="332681"/>
          </a:xfrm>
          <a:prstGeom prst="rect">
            <a:avLst/>
          </a:prstGeom>
          <a:ln w="12700">
            <a:miter lim="400000"/>
          </a:ln>
          <a:effectLst>
            <a:outerShdw sx="100000" sy="100000" kx="0" ky="0" algn="b" rotWithShape="0" blurRad="1257300" dist="230666" dir="5400000">
              <a:srgbClr val="000000"/>
            </a:outerShdw>
          </a:effectLst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26640" tIns="26640" rIns="26640" bIns="26640" anchor="ctr">
            <a:spAutoFit/>
          </a:bodyPr>
          <a:lstStyle/>
          <a:p>
            <a:pPr>
              <a:defRPr sz="1400">
                <a:latin typeface="Calibri"/>
                <a:ea typeface="Calibri"/>
                <a:cs typeface="Calibri"/>
                <a:sym typeface="Calibri"/>
              </a:defRPr>
            </a:pPr>
            <a:r>
              <a:t>Dr. Stephen Cavallino M.D</a:t>
            </a:r>
            <a:r>
              <a:rPr sz="1800">
                <a:latin typeface="Hoefler Text"/>
                <a:ea typeface="Hoefler Text"/>
                <a:cs typeface="Hoefler Text"/>
                <a:sym typeface="Hoefler Text"/>
              </a:rPr>
              <a:t>. </a:t>
            </a:r>
          </a:p>
        </p:txBody>
      </p:sp>
      <p:sp>
        <p:nvSpPr>
          <p:cNvPr id="159" name="CustomShape 2"/>
          <p:cNvSpPr txBox="1"/>
          <p:nvPr>
            <p:ph type="sldNum" sz="quarter" idx="4294967295"/>
          </p:nvPr>
        </p:nvSpPr>
        <p:spPr>
          <a:xfrm>
            <a:off x="10185479" y="6450640"/>
            <a:ext cx="225228" cy="369399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4999" tIns="44999" rIns="44999" bIns="44999"/>
          <a:lstStyle>
            <a:lvl1pPr algn="l">
              <a:defRPr sz="1800">
                <a:solidFill>
                  <a:srgbClr val="8B8B8B"/>
                </a:solidFill>
                <a:latin typeface="Hoefler Text"/>
                <a:ea typeface="Hoefler Text"/>
                <a:cs typeface="Hoefler Text"/>
                <a:sym typeface="Hoefler Text"/>
              </a:defRPr>
            </a:lvl1pPr>
          </a:lstStyle>
          <a:p>
            <a:pPr/>
            <a:fld id="{86CB4B4D-7CA3-9044-876B-883B54F8677D}" type="slidenum"/>
          </a:p>
        </p:txBody>
      </p:sp>
      <p:sp>
        <p:nvSpPr>
          <p:cNvPr id="160" name="Line 3"/>
          <p:cNvSpPr/>
          <p:nvPr/>
        </p:nvSpPr>
        <p:spPr>
          <a:xfrm>
            <a:off x="1610998" y="860400"/>
            <a:ext cx="8808124" cy="1"/>
          </a:xfrm>
          <a:prstGeom prst="line">
            <a:avLst/>
          </a:prstGeom>
          <a:ln w="25560">
            <a:solidFill>
              <a:srgbClr val="B15065"/>
            </a:solidFill>
          </a:ln>
        </p:spPr>
        <p:txBody>
          <a:bodyPr lIns="45718" tIns="45718" rIns="45718" bIns="45718"/>
          <a:lstStyle/>
          <a:p>
            <a:pPr/>
          </a:p>
        </p:txBody>
      </p:sp>
      <p:sp>
        <p:nvSpPr>
          <p:cNvPr id="161" name="Line 4"/>
          <p:cNvSpPr/>
          <p:nvPr/>
        </p:nvSpPr>
        <p:spPr>
          <a:xfrm>
            <a:off x="1650599" y="6469919"/>
            <a:ext cx="8808123" cy="1"/>
          </a:xfrm>
          <a:prstGeom prst="line">
            <a:avLst/>
          </a:prstGeom>
          <a:ln w="25560">
            <a:solidFill>
              <a:srgbClr val="B15065"/>
            </a:solidFill>
          </a:ln>
        </p:spPr>
        <p:txBody>
          <a:bodyPr lIns="45718" tIns="45718" rIns="45718" bIns="45718"/>
          <a:lstStyle/>
          <a:p>
            <a:pPr/>
          </a:p>
        </p:txBody>
      </p:sp>
      <p:sp>
        <p:nvSpPr>
          <p:cNvPr id="162" name="CustomShape 5"/>
          <p:cNvSpPr txBox="1"/>
          <p:nvPr/>
        </p:nvSpPr>
        <p:spPr>
          <a:xfrm>
            <a:off x="1558438" y="127798"/>
            <a:ext cx="5932421" cy="53449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4999" tIns="44999" rIns="44999" bIns="44999">
            <a:spAutoFit/>
          </a:bodyPr>
          <a:lstStyle>
            <a:lvl1pPr>
              <a:defRPr sz="2800">
                <a:solidFill>
                  <a:srgbClr val="B15065"/>
                </a:solidFill>
                <a:latin typeface="Calibri"/>
                <a:ea typeface="Calibri"/>
                <a:cs typeface="Calibri"/>
                <a:sym typeface="Calibri"/>
              </a:defRPr>
            </a:lvl1pPr>
          </a:lstStyle>
          <a:p>
            <a:pPr/>
            <a:r>
              <a:t>EUROPEAN SCHOOL OF PROLOTHERAPY </a:t>
            </a:r>
          </a:p>
        </p:txBody>
      </p:sp>
      <p:sp>
        <p:nvSpPr>
          <p:cNvPr id="163" name="CustomShape 6"/>
          <p:cNvSpPr txBox="1"/>
          <p:nvPr/>
        </p:nvSpPr>
        <p:spPr>
          <a:xfrm>
            <a:off x="1611359" y="525830"/>
            <a:ext cx="2300042" cy="269181"/>
          </a:xfrm>
          <a:prstGeom prst="rect">
            <a:avLst/>
          </a:prstGeom>
          <a:ln w="12700">
            <a:miter lim="400000"/>
          </a:ln>
          <a:effectLst>
            <a:outerShdw sx="100000" sy="100000" kx="0" ky="0" algn="b" rotWithShape="0" blurRad="1257300" dist="230666" dir="5400000">
              <a:srgbClr val="000000"/>
            </a:outerShdw>
          </a:effectLst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26640" tIns="26640" rIns="26640" bIns="26640" anchor="ctr">
            <a:spAutoFit/>
          </a:bodyPr>
          <a:lstStyle>
            <a:lvl1pPr>
              <a:defRPr sz="1400">
                <a:latin typeface="Calibri"/>
                <a:ea typeface="Calibri"/>
                <a:cs typeface="Calibri"/>
                <a:sym typeface="Calibri"/>
              </a:defRPr>
            </a:lvl1pPr>
          </a:lstStyle>
          <a:p>
            <a:pPr/>
            <a:r>
              <a:t>Regeneration Medicine</a:t>
            </a:r>
          </a:p>
        </p:txBody>
      </p:sp>
      <p:pic>
        <p:nvPicPr>
          <p:cNvPr id="164" name="Hackett Hemwall Patterson Foundation 1 (1).png" descr="Hackett Hemwall Patterson Foundation 1 (1)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4860718" y="5403960"/>
            <a:ext cx="2555642" cy="914042"/>
          </a:xfrm>
          <a:prstGeom prst="rect">
            <a:avLst/>
          </a:prstGeom>
          <a:ln w="12700">
            <a:miter lim="400000"/>
          </a:ln>
        </p:spPr>
      </p:pic>
      <p:sp>
        <p:nvSpPr>
          <p:cNvPr id="165" name="CustomShape 7"/>
          <p:cNvSpPr txBox="1"/>
          <p:nvPr/>
        </p:nvSpPr>
        <p:spPr>
          <a:xfrm>
            <a:off x="701640" y="1218959"/>
            <a:ext cx="10823400" cy="233789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4999" tIns="44999" rIns="44999" bIns="44999">
            <a:spAutoFit/>
          </a:bodyPr>
          <a:lstStyle>
            <a:lvl1pPr algn="ctr">
              <a:defRPr sz="480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defRPr>
            </a:lvl1pPr>
          </a:lstStyle>
          <a:p>
            <a:pPr/>
            <a:r>
              <a:t>WELL TODAY’S LECTURE IS GOING TO FOCUS ON HOW INJECTION THERAPY CAN HELP DOCTORS TREAT MSK PAIN</a:t>
            </a:r>
          </a:p>
        </p:txBody>
      </p:sp>
      <p:pic>
        <p:nvPicPr>
          <p:cNvPr id="166" name="Immagine 10" descr="Immagine 10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3912120" y="3527280"/>
            <a:ext cx="4277160" cy="285336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solidFill>
          <a:srgbClr val="7BA0CD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8" name="Picture 4" descr="Picture 4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8907839" y="254159"/>
            <a:ext cx="1550522" cy="536763"/>
          </a:xfrm>
          <a:prstGeom prst="rect">
            <a:avLst/>
          </a:prstGeom>
          <a:ln w="12700">
            <a:miter lim="400000"/>
          </a:ln>
        </p:spPr>
      </p:pic>
      <p:sp>
        <p:nvSpPr>
          <p:cNvPr id="169" name="CustomShape 1"/>
          <p:cNvSpPr txBox="1"/>
          <p:nvPr/>
        </p:nvSpPr>
        <p:spPr>
          <a:xfrm>
            <a:off x="1611359" y="6468998"/>
            <a:ext cx="2300042" cy="332681"/>
          </a:xfrm>
          <a:prstGeom prst="rect">
            <a:avLst/>
          </a:prstGeom>
          <a:ln w="12700">
            <a:miter lim="400000"/>
          </a:ln>
          <a:effectLst>
            <a:outerShdw sx="100000" sy="100000" kx="0" ky="0" algn="b" rotWithShape="0" blurRad="1257300" dist="230666" dir="5400000">
              <a:srgbClr val="000000"/>
            </a:outerShdw>
          </a:effectLst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26640" tIns="26640" rIns="26640" bIns="26640" anchor="ctr">
            <a:spAutoFit/>
          </a:bodyPr>
          <a:lstStyle/>
          <a:p>
            <a:pPr>
              <a:defRPr sz="1400">
                <a:latin typeface="Calibri"/>
                <a:ea typeface="Calibri"/>
                <a:cs typeface="Calibri"/>
                <a:sym typeface="Calibri"/>
              </a:defRPr>
            </a:pPr>
            <a:r>
              <a:t>Dr. Stephen Cavallino M.D</a:t>
            </a:r>
            <a:r>
              <a:rPr sz="1800">
                <a:latin typeface="Hoefler Text"/>
                <a:ea typeface="Hoefler Text"/>
                <a:cs typeface="Hoefler Text"/>
                <a:sym typeface="Hoefler Text"/>
              </a:rPr>
              <a:t>. </a:t>
            </a:r>
          </a:p>
        </p:txBody>
      </p:sp>
      <p:sp>
        <p:nvSpPr>
          <p:cNvPr id="170" name="CustomShape 2"/>
          <p:cNvSpPr txBox="1"/>
          <p:nvPr>
            <p:ph type="sldNum" sz="quarter" idx="4294967295"/>
          </p:nvPr>
        </p:nvSpPr>
        <p:spPr>
          <a:xfrm>
            <a:off x="10185479" y="6450640"/>
            <a:ext cx="196653" cy="369399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4999" tIns="44999" rIns="44999" bIns="44999"/>
          <a:lstStyle>
            <a:lvl1pPr algn="l">
              <a:defRPr sz="1800">
                <a:solidFill>
                  <a:srgbClr val="8B8B8B"/>
                </a:solidFill>
                <a:latin typeface="Hoefler Text"/>
                <a:ea typeface="Hoefler Text"/>
                <a:cs typeface="Hoefler Text"/>
                <a:sym typeface="Hoefler Text"/>
              </a:defRPr>
            </a:lvl1pPr>
          </a:lstStyle>
          <a:p>
            <a:pPr/>
            <a:fld id="{86CB4B4D-7CA3-9044-876B-883B54F8677D}" type="slidenum"/>
          </a:p>
        </p:txBody>
      </p:sp>
      <p:sp>
        <p:nvSpPr>
          <p:cNvPr id="171" name="Line 3"/>
          <p:cNvSpPr/>
          <p:nvPr/>
        </p:nvSpPr>
        <p:spPr>
          <a:xfrm>
            <a:off x="1610998" y="860400"/>
            <a:ext cx="8808124" cy="1"/>
          </a:xfrm>
          <a:prstGeom prst="line">
            <a:avLst/>
          </a:prstGeom>
          <a:ln w="25560">
            <a:solidFill>
              <a:srgbClr val="B15065"/>
            </a:solidFill>
          </a:ln>
        </p:spPr>
        <p:txBody>
          <a:bodyPr lIns="45718" tIns="45718" rIns="45718" bIns="45718"/>
          <a:lstStyle/>
          <a:p>
            <a:pPr/>
          </a:p>
        </p:txBody>
      </p:sp>
      <p:sp>
        <p:nvSpPr>
          <p:cNvPr id="172" name="Line 4"/>
          <p:cNvSpPr/>
          <p:nvPr/>
        </p:nvSpPr>
        <p:spPr>
          <a:xfrm>
            <a:off x="1650599" y="6469919"/>
            <a:ext cx="8808123" cy="1"/>
          </a:xfrm>
          <a:prstGeom prst="line">
            <a:avLst/>
          </a:prstGeom>
          <a:ln w="25560">
            <a:solidFill>
              <a:srgbClr val="B15065"/>
            </a:solidFill>
          </a:ln>
        </p:spPr>
        <p:txBody>
          <a:bodyPr lIns="45718" tIns="45718" rIns="45718" bIns="45718"/>
          <a:lstStyle/>
          <a:p>
            <a:pPr/>
          </a:p>
        </p:txBody>
      </p:sp>
      <p:sp>
        <p:nvSpPr>
          <p:cNvPr id="173" name="CustomShape 5"/>
          <p:cNvSpPr txBox="1"/>
          <p:nvPr/>
        </p:nvSpPr>
        <p:spPr>
          <a:xfrm>
            <a:off x="1558438" y="127798"/>
            <a:ext cx="5932421" cy="53449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4999" tIns="44999" rIns="44999" bIns="44999">
            <a:spAutoFit/>
          </a:bodyPr>
          <a:lstStyle>
            <a:lvl1pPr>
              <a:defRPr sz="2800">
                <a:solidFill>
                  <a:srgbClr val="B15065"/>
                </a:solidFill>
                <a:latin typeface="Calibri"/>
                <a:ea typeface="Calibri"/>
                <a:cs typeface="Calibri"/>
                <a:sym typeface="Calibri"/>
              </a:defRPr>
            </a:lvl1pPr>
          </a:lstStyle>
          <a:p>
            <a:pPr/>
            <a:r>
              <a:t>EUROPEAN SCHOOL OF PROLOTHERAPY </a:t>
            </a:r>
          </a:p>
        </p:txBody>
      </p:sp>
      <p:sp>
        <p:nvSpPr>
          <p:cNvPr id="174" name="CustomShape 6"/>
          <p:cNvSpPr txBox="1"/>
          <p:nvPr/>
        </p:nvSpPr>
        <p:spPr>
          <a:xfrm>
            <a:off x="1611359" y="525830"/>
            <a:ext cx="2300042" cy="269181"/>
          </a:xfrm>
          <a:prstGeom prst="rect">
            <a:avLst/>
          </a:prstGeom>
          <a:ln w="12700">
            <a:miter lim="400000"/>
          </a:ln>
          <a:effectLst>
            <a:outerShdw sx="100000" sy="100000" kx="0" ky="0" algn="b" rotWithShape="0" blurRad="1257300" dist="230666" dir="5400000">
              <a:srgbClr val="000000"/>
            </a:outerShdw>
          </a:effectLst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26640" tIns="26640" rIns="26640" bIns="26640" anchor="ctr">
            <a:spAutoFit/>
          </a:bodyPr>
          <a:lstStyle>
            <a:lvl1pPr>
              <a:defRPr sz="1400">
                <a:latin typeface="Calibri"/>
                <a:ea typeface="Calibri"/>
                <a:cs typeface="Calibri"/>
                <a:sym typeface="Calibri"/>
              </a:defRPr>
            </a:lvl1pPr>
          </a:lstStyle>
          <a:p>
            <a:pPr/>
            <a:r>
              <a:t>Regeneration Medicine</a:t>
            </a:r>
          </a:p>
        </p:txBody>
      </p:sp>
      <p:sp>
        <p:nvSpPr>
          <p:cNvPr id="175" name="CustomShape 7"/>
          <p:cNvSpPr txBox="1"/>
          <p:nvPr/>
        </p:nvSpPr>
        <p:spPr>
          <a:xfrm>
            <a:off x="603360" y="1076040"/>
            <a:ext cx="10823400" cy="158859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4999" tIns="44999" rIns="44999" bIns="44999">
            <a:spAutoFit/>
          </a:bodyPr>
          <a:lstStyle>
            <a:lvl1pPr algn="ctr">
              <a:defRPr sz="480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defRPr>
            </a:lvl1pPr>
          </a:lstStyle>
          <a:p>
            <a:pPr/>
            <a:r>
              <a:t>I PREFER PROLOTHERAPY AS MY INJECTION THERAPY FOR CHRONIC PAIN</a:t>
            </a:r>
          </a:p>
        </p:txBody>
      </p:sp>
      <p:pic>
        <p:nvPicPr>
          <p:cNvPr id="176" name="Immagine 10" descr="Immagine 10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3152880" y="2621880"/>
            <a:ext cx="5628241" cy="37548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clickEffect" presetSubtype="8" presetID="22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>
                                        <p:cTn id="7" dur="1000"/>
                                        <p:tgtEl>
                                          <p:spTgt spid="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Class="entr" nodeType="clickEffect" presetSubtype="8" presetID="2" grpId="2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1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176" grpId="1"/>
      <p:bldP build="whole" bldLvl="1" animBg="1" rev="0" advAuto="0" spid="175" grpId="2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solidFill>
          <a:srgbClr val="7BA0CD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8" name="Picture 4" descr="Picture 4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8907839" y="254159"/>
            <a:ext cx="1550522" cy="536763"/>
          </a:xfrm>
          <a:prstGeom prst="rect">
            <a:avLst/>
          </a:prstGeom>
          <a:ln w="12700">
            <a:miter lim="400000"/>
          </a:ln>
        </p:spPr>
      </p:pic>
      <p:sp>
        <p:nvSpPr>
          <p:cNvPr id="179" name="CustomShape 1"/>
          <p:cNvSpPr txBox="1"/>
          <p:nvPr/>
        </p:nvSpPr>
        <p:spPr>
          <a:xfrm>
            <a:off x="1611359" y="6468998"/>
            <a:ext cx="2300042" cy="332681"/>
          </a:xfrm>
          <a:prstGeom prst="rect">
            <a:avLst/>
          </a:prstGeom>
          <a:ln w="12700">
            <a:miter lim="400000"/>
          </a:ln>
          <a:effectLst>
            <a:outerShdw sx="100000" sy="100000" kx="0" ky="0" algn="b" rotWithShape="0" blurRad="1257300" dist="230666" dir="5400000">
              <a:srgbClr val="000000"/>
            </a:outerShdw>
          </a:effectLst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26640" tIns="26640" rIns="26640" bIns="26640" anchor="ctr">
            <a:spAutoFit/>
          </a:bodyPr>
          <a:lstStyle/>
          <a:p>
            <a:pPr>
              <a:defRPr sz="1400">
                <a:latin typeface="Calibri"/>
                <a:ea typeface="Calibri"/>
                <a:cs typeface="Calibri"/>
                <a:sym typeface="Calibri"/>
              </a:defRPr>
            </a:pPr>
            <a:r>
              <a:t>Dr. Stephen Cavallino M.D</a:t>
            </a:r>
            <a:r>
              <a:rPr sz="1800">
                <a:latin typeface="Hoefler Text"/>
                <a:ea typeface="Hoefler Text"/>
                <a:cs typeface="Hoefler Text"/>
                <a:sym typeface="Hoefler Text"/>
              </a:rPr>
              <a:t>. </a:t>
            </a:r>
          </a:p>
        </p:txBody>
      </p:sp>
      <p:sp>
        <p:nvSpPr>
          <p:cNvPr id="180" name="CustomShape 2"/>
          <p:cNvSpPr txBox="1"/>
          <p:nvPr>
            <p:ph type="sldNum" sz="quarter" idx="4294967295"/>
          </p:nvPr>
        </p:nvSpPr>
        <p:spPr>
          <a:xfrm>
            <a:off x="10185479" y="6450640"/>
            <a:ext cx="222942" cy="369399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4999" tIns="44999" rIns="44999" bIns="44999"/>
          <a:lstStyle>
            <a:lvl1pPr algn="l">
              <a:defRPr sz="1800">
                <a:solidFill>
                  <a:srgbClr val="8B8B8B"/>
                </a:solidFill>
                <a:latin typeface="Hoefler Text"/>
                <a:ea typeface="Hoefler Text"/>
                <a:cs typeface="Hoefler Text"/>
                <a:sym typeface="Hoefler Text"/>
              </a:defRPr>
            </a:lvl1pPr>
          </a:lstStyle>
          <a:p>
            <a:pPr/>
            <a:fld id="{86CB4B4D-7CA3-9044-876B-883B54F8677D}" type="slidenum"/>
          </a:p>
        </p:txBody>
      </p:sp>
      <p:sp>
        <p:nvSpPr>
          <p:cNvPr id="181" name="Line 3"/>
          <p:cNvSpPr/>
          <p:nvPr/>
        </p:nvSpPr>
        <p:spPr>
          <a:xfrm>
            <a:off x="1610998" y="860400"/>
            <a:ext cx="8808124" cy="1"/>
          </a:xfrm>
          <a:prstGeom prst="line">
            <a:avLst/>
          </a:prstGeom>
          <a:ln w="25560">
            <a:solidFill>
              <a:srgbClr val="B15065"/>
            </a:solidFill>
          </a:ln>
        </p:spPr>
        <p:txBody>
          <a:bodyPr lIns="45718" tIns="45718" rIns="45718" bIns="45718"/>
          <a:lstStyle/>
          <a:p>
            <a:pPr/>
          </a:p>
        </p:txBody>
      </p:sp>
      <p:sp>
        <p:nvSpPr>
          <p:cNvPr id="182" name="Line 4"/>
          <p:cNvSpPr/>
          <p:nvPr/>
        </p:nvSpPr>
        <p:spPr>
          <a:xfrm>
            <a:off x="1650599" y="6469919"/>
            <a:ext cx="8808123" cy="1"/>
          </a:xfrm>
          <a:prstGeom prst="line">
            <a:avLst/>
          </a:prstGeom>
          <a:ln w="25560">
            <a:solidFill>
              <a:srgbClr val="B15065"/>
            </a:solidFill>
          </a:ln>
        </p:spPr>
        <p:txBody>
          <a:bodyPr lIns="45718" tIns="45718" rIns="45718" bIns="45718"/>
          <a:lstStyle/>
          <a:p>
            <a:pPr/>
          </a:p>
        </p:txBody>
      </p:sp>
      <p:sp>
        <p:nvSpPr>
          <p:cNvPr id="183" name="CustomShape 5"/>
          <p:cNvSpPr txBox="1"/>
          <p:nvPr/>
        </p:nvSpPr>
        <p:spPr>
          <a:xfrm>
            <a:off x="1558438" y="127798"/>
            <a:ext cx="5932421" cy="53449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4999" tIns="44999" rIns="44999" bIns="44999">
            <a:spAutoFit/>
          </a:bodyPr>
          <a:lstStyle>
            <a:lvl1pPr>
              <a:defRPr sz="2800">
                <a:solidFill>
                  <a:srgbClr val="B15065"/>
                </a:solidFill>
                <a:latin typeface="Calibri"/>
                <a:ea typeface="Calibri"/>
                <a:cs typeface="Calibri"/>
                <a:sym typeface="Calibri"/>
              </a:defRPr>
            </a:lvl1pPr>
          </a:lstStyle>
          <a:p>
            <a:pPr/>
            <a:r>
              <a:t>EUROPEAN SCHOOL OF PROLOTHERAPY </a:t>
            </a:r>
          </a:p>
        </p:txBody>
      </p:sp>
      <p:sp>
        <p:nvSpPr>
          <p:cNvPr id="184" name="CustomShape 6"/>
          <p:cNvSpPr txBox="1"/>
          <p:nvPr/>
        </p:nvSpPr>
        <p:spPr>
          <a:xfrm>
            <a:off x="1611359" y="525830"/>
            <a:ext cx="2300042" cy="269181"/>
          </a:xfrm>
          <a:prstGeom prst="rect">
            <a:avLst/>
          </a:prstGeom>
          <a:ln w="12700">
            <a:miter lim="400000"/>
          </a:ln>
          <a:effectLst>
            <a:outerShdw sx="100000" sy="100000" kx="0" ky="0" algn="b" rotWithShape="0" blurRad="1257300" dist="230666" dir="5400000">
              <a:srgbClr val="000000"/>
            </a:outerShdw>
          </a:effectLst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26640" tIns="26640" rIns="26640" bIns="26640" anchor="ctr">
            <a:spAutoFit/>
          </a:bodyPr>
          <a:lstStyle>
            <a:lvl1pPr>
              <a:defRPr sz="1400">
                <a:latin typeface="Calibri"/>
                <a:ea typeface="Calibri"/>
                <a:cs typeface="Calibri"/>
                <a:sym typeface="Calibri"/>
              </a:defRPr>
            </a:lvl1pPr>
          </a:lstStyle>
          <a:p>
            <a:pPr/>
            <a:r>
              <a:t>Regeneration Medicine</a:t>
            </a:r>
          </a:p>
        </p:txBody>
      </p:sp>
      <p:pic>
        <p:nvPicPr>
          <p:cNvPr id="185" name="Hackett Hemwall Patterson Foundation 1 (1).png" descr="Hackett Hemwall Patterson Foundation 1 (1)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4860718" y="5403960"/>
            <a:ext cx="2555642" cy="914042"/>
          </a:xfrm>
          <a:prstGeom prst="rect">
            <a:avLst/>
          </a:prstGeom>
          <a:ln w="12700">
            <a:miter lim="400000"/>
          </a:ln>
        </p:spPr>
      </p:pic>
      <p:sp>
        <p:nvSpPr>
          <p:cNvPr id="186" name="CustomShape 7"/>
          <p:cNvSpPr txBox="1"/>
          <p:nvPr/>
        </p:nvSpPr>
        <p:spPr>
          <a:xfrm>
            <a:off x="726839" y="1058503"/>
            <a:ext cx="10823401" cy="233789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4999" tIns="44999" rIns="44999" bIns="44999">
            <a:spAutoFit/>
          </a:bodyPr>
          <a:lstStyle/>
          <a:p>
            <a:pPr algn="ctr">
              <a:defRPr sz="480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defRPr>
            </a:pPr>
            <a:r>
              <a:t>WHAT IS PROLOTHERAPY? </a:t>
            </a:r>
          </a:p>
          <a:p>
            <a:pPr algn="ctr"/>
            <a:endParaRPr sz="4800">
              <a:solidFill>
                <a:srgbClr val="00206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7" name="PROLOTHERAPY IN A NON SURGICAL  INJECTION TREATMENT USING A SOLUTION TO TREAT CHRONIC MUSCULOSKELETAL PAIN."/>
          <p:cNvSpPr txBox="1"/>
          <p:nvPr/>
        </p:nvSpPr>
        <p:spPr>
          <a:xfrm>
            <a:off x="310104" y="2567870"/>
            <a:ext cx="11489112" cy="233933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480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defRPr>
            </a:lvl1pPr>
          </a:lstStyle>
          <a:p>
            <a:pPr/>
            <a:r>
              <a:t>PROLOTHERAPY IN A NON SURGICAL  INJECTION TREATMENT USING A SOLUTION TO TREAT CHRONIC MUSCULOSKELETAL PAIN. </a:t>
            </a:r>
          </a:p>
        </p:txBody>
      </p:sp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clickEffect" presetID="9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dissolve" transition="in">
                                      <p:cBhvr>
                                        <p:cTn id="7" dur="1000"/>
                                        <p:tgtEl>
                                          <p:spTgt spid="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187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solidFill>
          <a:srgbClr val="7BA0CD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9" name="Picture 4" descr="Picture 4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8907839" y="254159"/>
            <a:ext cx="1550522" cy="536763"/>
          </a:xfrm>
          <a:prstGeom prst="rect">
            <a:avLst/>
          </a:prstGeom>
          <a:ln w="12700">
            <a:miter lim="400000"/>
          </a:ln>
        </p:spPr>
      </p:pic>
      <p:sp>
        <p:nvSpPr>
          <p:cNvPr id="190" name="CustomShape 1"/>
          <p:cNvSpPr txBox="1"/>
          <p:nvPr/>
        </p:nvSpPr>
        <p:spPr>
          <a:xfrm>
            <a:off x="1611359" y="6468998"/>
            <a:ext cx="2300042" cy="332681"/>
          </a:xfrm>
          <a:prstGeom prst="rect">
            <a:avLst/>
          </a:prstGeom>
          <a:ln w="12700">
            <a:miter lim="400000"/>
          </a:ln>
          <a:effectLst>
            <a:outerShdw sx="100000" sy="100000" kx="0" ky="0" algn="b" rotWithShape="0" blurRad="1257300" dist="230666" dir="5400000">
              <a:srgbClr val="000000"/>
            </a:outerShdw>
          </a:effectLst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26640" tIns="26640" rIns="26640" bIns="26640" anchor="ctr">
            <a:spAutoFit/>
          </a:bodyPr>
          <a:lstStyle/>
          <a:p>
            <a:pPr>
              <a:defRPr sz="1400">
                <a:latin typeface="Calibri"/>
                <a:ea typeface="Calibri"/>
                <a:cs typeface="Calibri"/>
                <a:sym typeface="Calibri"/>
              </a:defRPr>
            </a:pPr>
            <a:r>
              <a:t>Dr. Stephen Cavallino M.D</a:t>
            </a:r>
            <a:r>
              <a:rPr sz="1800">
                <a:latin typeface="Hoefler Text"/>
                <a:ea typeface="Hoefler Text"/>
                <a:cs typeface="Hoefler Text"/>
                <a:sym typeface="Hoefler Text"/>
              </a:rPr>
              <a:t>. </a:t>
            </a:r>
          </a:p>
        </p:txBody>
      </p:sp>
      <p:sp>
        <p:nvSpPr>
          <p:cNvPr id="191" name="CustomShape 2"/>
          <p:cNvSpPr txBox="1"/>
          <p:nvPr>
            <p:ph type="sldNum" sz="quarter" idx="4294967295"/>
          </p:nvPr>
        </p:nvSpPr>
        <p:spPr>
          <a:xfrm>
            <a:off x="10185479" y="6450640"/>
            <a:ext cx="204426" cy="369399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4999" tIns="44999" rIns="44999" bIns="44999"/>
          <a:lstStyle>
            <a:lvl1pPr algn="l">
              <a:defRPr sz="1800">
                <a:solidFill>
                  <a:srgbClr val="8B8B8B"/>
                </a:solidFill>
                <a:latin typeface="Hoefler Text"/>
                <a:ea typeface="Hoefler Text"/>
                <a:cs typeface="Hoefler Text"/>
                <a:sym typeface="Hoefler Text"/>
              </a:defRPr>
            </a:lvl1pPr>
          </a:lstStyle>
          <a:p>
            <a:pPr/>
            <a:fld id="{86CB4B4D-7CA3-9044-876B-883B54F8677D}" type="slidenum"/>
          </a:p>
        </p:txBody>
      </p:sp>
      <p:sp>
        <p:nvSpPr>
          <p:cNvPr id="192" name="Line 3"/>
          <p:cNvSpPr/>
          <p:nvPr/>
        </p:nvSpPr>
        <p:spPr>
          <a:xfrm>
            <a:off x="1610998" y="860400"/>
            <a:ext cx="8808124" cy="1"/>
          </a:xfrm>
          <a:prstGeom prst="line">
            <a:avLst/>
          </a:prstGeom>
          <a:ln w="25560">
            <a:solidFill>
              <a:srgbClr val="B15065"/>
            </a:solidFill>
          </a:ln>
        </p:spPr>
        <p:txBody>
          <a:bodyPr lIns="45718" tIns="45718" rIns="45718" bIns="45718"/>
          <a:lstStyle/>
          <a:p>
            <a:pPr/>
          </a:p>
        </p:txBody>
      </p:sp>
      <p:sp>
        <p:nvSpPr>
          <p:cNvPr id="193" name="Line 4"/>
          <p:cNvSpPr/>
          <p:nvPr/>
        </p:nvSpPr>
        <p:spPr>
          <a:xfrm>
            <a:off x="1650599" y="6469919"/>
            <a:ext cx="8808123" cy="1"/>
          </a:xfrm>
          <a:prstGeom prst="line">
            <a:avLst/>
          </a:prstGeom>
          <a:ln w="25560">
            <a:solidFill>
              <a:srgbClr val="B15065"/>
            </a:solidFill>
          </a:ln>
        </p:spPr>
        <p:txBody>
          <a:bodyPr lIns="45718" tIns="45718" rIns="45718" bIns="45718"/>
          <a:lstStyle/>
          <a:p>
            <a:pPr/>
          </a:p>
        </p:txBody>
      </p:sp>
      <p:sp>
        <p:nvSpPr>
          <p:cNvPr id="194" name="CustomShape 5"/>
          <p:cNvSpPr txBox="1"/>
          <p:nvPr/>
        </p:nvSpPr>
        <p:spPr>
          <a:xfrm>
            <a:off x="1558438" y="127798"/>
            <a:ext cx="5932421" cy="53449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4999" tIns="44999" rIns="44999" bIns="44999">
            <a:spAutoFit/>
          </a:bodyPr>
          <a:lstStyle>
            <a:lvl1pPr>
              <a:defRPr sz="2800">
                <a:solidFill>
                  <a:srgbClr val="B15065"/>
                </a:solidFill>
                <a:latin typeface="Calibri"/>
                <a:ea typeface="Calibri"/>
                <a:cs typeface="Calibri"/>
                <a:sym typeface="Calibri"/>
              </a:defRPr>
            </a:lvl1pPr>
          </a:lstStyle>
          <a:p>
            <a:pPr/>
            <a:r>
              <a:t>EUROPEAN SCHOOL OF PROLOTHERAPY </a:t>
            </a:r>
          </a:p>
        </p:txBody>
      </p:sp>
      <p:sp>
        <p:nvSpPr>
          <p:cNvPr id="195" name="CustomShape 6"/>
          <p:cNvSpPr txBox="1"/>
          <p:nvPr/>
        </p:nvSpPr>
        <p:spPr>
          <a:xfrm>
            <a:off x="1611359" y="525830"/>
            <a:ext cx="2300042" cy="269181"/>
          </a:xfrm>
          <a:prstGeom prst="rect">
            <a:avLst/>
          </a:prstGeom>
          <a:ln w="12700">
            <a:miter lim="400000"/>
          </a:ln>
          <a:effectLst>
            <a:outerShdw sx="100000" sy="100000" kx="0" ky="0" algn="b" rotWithShape="0" blurRad="1257300" dist="230666" dir="5400000">
              <a:srgbClr val="000000"/>
            </a:outerShdw>
          </a:effectLst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26640" tIns="26640" rIns="26640" bIns="26640" anchor="ctr">
            <a:spAutoFit/>
          </a:bodyPr>
          <a:lstStyle>
            <a:lvl1pPr>
              <a:defRPr sz="1400">
                <a:latin typeface="Calibri"/>
                <a:ea typeface="Calibri"/>
                <a:cs typeface="Calibri"/>
                <a:sym typeface="Calibri"/>
              </a:defRPr>
            </a:lvl1pPr>
          </a:lstStyle>
          <a:p>
            <a:pPr/>
            <a:r>
              <a:t>Regeneration Medicine</a:t>
            </a:r>
          </a:p>
        </p:txBody>
      </p:sp>
      <p:sp>
        <p:nvSpPr>
          <p:cNvPr id="196" name="CustomShape 7"/>
          <p:cNvSpPr txBox="1"/>
          <p:nvPr/>
        </p:nvSpPr>
        <p:spPr>
          <a:xfrm>
            <a:off x="701640" y="1218959"/>
            <a:ext cx="10823400" cy="158859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4999" tIns="44999" rIns="44999" bIns="44999">
            <a:spAutoFit/>
          </a:bodyPr>
          <a:lstStyle>
            <a:lvl1pPr algn="ctr">
              <a:defRPr sz="480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defRPr>
            </a:lvl1pPr>
          </a:lstStyle>
          <a:p>
            <a:pPr/>
            <a:r>
              <a:t>BIOTENSEGRITY OF THE MUSCOLO SKELETAL APPARATUS</a:t>
            </a:r>
          </a:p>
        </p:txBody>
      </p:sp>
      <p:pic>
        <p:nvPicPr>
          <p:cNvPr id="197" name="Immagine 10" descr="Immagine 10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3550320" y="3161520"/>
            <a:ext cx="4317120" cy="1980360"/>
          </a:xfrm>
          <a:prstGeom prst="rect">
            <a:avLst/>
          </a:prstGeom>
          <a:ln w="12700">
            <a:miter lim="400000"/>
          </a:ln>
        </p:spPr>
      </p:pic>
      <p:pic>
        <p:nvPicPr>
          <p:cNvPr id="198" name="Immagine 11" descr="Immagine 11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8907839" y="3161520"/>
            <a:ext cx="2617202" cy="2268361"/>
          </a:xfrm>
          <a:prstGeom prst="rect">
            <a:avLst/>
          </a:prstGeom>
          <a:ln w="12700">
            <a:miter lim="400000"/>
          </a:ln>
        </p:spPr>
      </p:pic>
      <p:sp>
        <p:nvSpPr>
          <p:cNvPr id="199" name="CustomShape 8"/>
          <p:cNvSpPr txBox="1"/>
          <p:nvPr/>
        </p:nvSpPr>
        <p:spPr>
          <a:xfrm>
            <a:off x="8907839" y="5448598"/>
            <a:ext cx="2589123" cy="36939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4999" tIns="44999" rIns="44999" bIns="44999">
            <a:spAutoFit/>
          </a:bodyPr>
          <a:lstStyle>
            <a:lvl1pPr>
              <a:defRPr>
                <a:latin typeface="Calibri"/>
                <a:ea typeface="Calibri"/>
                <a:cs typeface="Calibri"/>
                <a:sym typeface="Calibri"/>
              </a:defRPr>
            </a:lvl1pPr>
          </a:lstStyle>
          <a:p>
            <a:pPr/>
            <a:r>
              <a:t>Dr. Stephen M. Levin M.D.  </a:t>
            </a:r>
          </a:p>
        </p:txBody>
      </p:sp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clickEffect" presetSubtype="8" presetID="22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>
                                        <p:cTn id="7" dur="1000"/>
                                        <p:tgtEl>
                                          <p:spTgt spid="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Class="entr" nodeType="clickEffect" presetSubtype="0" presetID="1" grpId="2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1" fill="hold"/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198" grpId="2"/>
      <p:bldP build="whole" bldLvl="1" animBg="1" rev="0" advAuto="0" spid="197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solidFill>
          <a:srgbClr val="7BA0CD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1" name="Picture 4" descr="Picture 4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8907839" y="254159"/>
            <a:ext cx="1550522" cy="536763"/>
          </a:xfrm>
          <a:prstGeom prst="rect">
            <a:avLst/>
          </a:prstGeom>
          <a:ln w="12700">
            <a:miter lim="400000"/>
          </a:ln>
        </p:spPr>
      </p:pic>
      <p:sp>
        <p:nvSpPr>
          <p:cNvPr id="202" name="CustomShape 1"/>
          <p:cNvSpPr txBox="1"/>
          <p:nvPr/>
        </p:nvSpPr>
        <p:spPr>
          <a:xfrm>
            <a:off x="1611359" y="6468998"/>
            <a:ext cx="2300042" cy="332681"/>
          </a:xfrm>
          <a:prstGeom prst="rect">
            <a:avLst/>
          </a:prstGeom>
          <a:ln w="12700">
            <a:miter lim="400000"/>
          </a:ln>
          <a:effectLst>
            <a:outerShdw sx="100000" sy="100000" kx="0" ky="0" algn="b" rotWithShape="0" blurRad="1257300" dist="230666" dir="5400000">
              <a:srgbClr val="000000"/>
            </a:outerShdw>
          </a:effectLst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26640" tIns="26640" rIns="26640" bIns="26640" anchor="ctr">
            <a:spAutoFit/>
          </a:bodyPr>
          <a:lstStyle/>
          <a:p>
            <a:pPr>
              <a:defRPr sz="1400">
                <a:latin typeface="Calibri"/>
                <a:ea typeface="Calibri"/>
                <a:cs typeface="Calibri"/>
                <a:sym typeface="Calibri"/>
              </a:defRPr>
            </a:pPr>
            <a:r>
              <a:t>Dr. Stephen Cavallino M.D</a:t>
            </a:r>
            <a:r>
              <a:rPr sz="1800">
                <a:latin typeface="Hoefler Text"/>
                <a:ea typeface="Hoefler Text"/>
                <a:cs typeface="Hoefler Text"/>
                <a:sym typeface="Hoefler Text"/>
              </a:rPr>
              <a:t>. </a:t>
            </a:r>
          </a:p>
        </p:txBody>
      </p:sp>
      <p:sp>
        <p:nvSpPr>
          <p:cNvPr id="203" name="CustomShape 2"/>
          <p:cNvSpPr txBox="1"/>
          <p:nvPr>
            <p:ph type="sldNum" sz="quarter" idx="4294967295"/>
          </p:nvPr>
        </p:nvSpPr>
        <p:spPr>
          <a:xfrm>
            <a:off x="10185479" y="6450640"/>
            <a:ext cx="212655" cy="369399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4999" tIns="44999" rIns="44999" bIns="44999"/>
          <a:lstStyle>
            <a:lvl1pPr algn="l">
              <a:defRPr sz="1800">
                <a:solidFill>
                  <a:srgbClr val="8B8B8B"/>
                </a:solidFill>
                <a:latin typeface="Hoefler Text"/>
                <a:ea typeface="Hoefler Text"/>
                <a:cs typeface="Hoefler Text"/>
                <a:sym typeface="Hoefler Text"/>
              </a:defRPr>
            </a:lvl1pPr>
          </a:lstStyle>
          <a:p>
            <a:pPr/>
            <a:fld id="{86CB4B4D-7CA3-9044-876B-883B54F8677D}" type="slidenum"/>
          </a:p>
        </p:txBody>
      </p:sp>
      <p:sp>
        <p:nvSpPr>
          <p:cNvPr id="204" name="Line 3"/>
          <p:cNvSpPr/>
          <p:nvPr/>
        </p:nvSpPr>
        <p:spPr>
          <a:xfrm>
            <a:off x="1610998" y="860400"/>
            <a:ext cx="8808124" cy="1"/>
          </a:xfrm>
          <a:prstGeom prst="line">
            <a:avLst/>
          </a:prstGeom>
          <a:ln w="25560">
            <a:solidFill>
              <a:srgbClr val="B15065"/>
            </a:solidFill>
          </a:ln>
        </p:spPr>
        <p:txBody>
          <a:bodyPr lIns="45718" tIns="45718" rIns="45718" bIns="45718"/>
          <a:lstStyle/>
          <a:p>
            <a:pPr/>
          </a:p>
        </p:txBody>
      </p:sp>
      <p:sp>
        <p:nvSpPr>
          <p:cNvPr id="205" name="Line 4"/>
          <p:cNvSpPr/>
          <p:nvPr/>
        </p:nvSpPr>
        <p:spPr>
          <a:xfrm>
            <a:off x="1650599" y="6469919"/>
            <a:ext cx="8808123" cy="1"/>
          </a:xfrm>
          <a:prstGeom prst="line">
            <a:avLst/>
          </a:prstGeom>
          <a:ln w="25560">
            <a:solidFill>
              <a:srgbClr val="B15065"/>
            </a:solidFill>
          </a:ln>
        </p:spPr>
        <p:txBody>
          <a:bodyPr lIns="45718" tIns="45718" rIns="45718" bIns="45718"/>
          <a:lstStyle/>
          <a:p>
            <a:pPr/>
          </a:p>
        </p:txBody>
      </p:sp>
      <p:sp>
        <p:nvSpPr>
          <p:cNvPr id="206" name="CustomShape 5"/>
          <p:cNvSpPr txBox="1"/>
          <p:nvPr/>
        </p:nvSpPr>
        <p:spPr>
          <a:xfrm>
            <a:off x="1558438" y="127798"/>
            <a:ext cx="5932421" cy="53449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4999" tIns="44999" rIns="44999" bIns="44999">
            <a:spAutoFit/>
          </a:bodyPr>
          <a:lstStyle>
            <a:lvl1pPr>
              <a:defRPr sz="2800">
                <a:solidFill>
                  <a:srgbClr val="B15065"/>
                </a:solidFill>
                <a:latin typeface="Calibri"/>
                <a:ea typeface="Calibri"/>
                <a:cs typeface="Calibri"/>
                <a:sym typeface="Calibri"/>
              </a:defRPr>
            </a:lvl1pPr>
          </a:lstStyle>
          <a:p>
            <a:pPr/>
            <a:r>
              <a:t>EUROPEAN SCHOOL OF PROLOTHERAPY </a:t>
            </a:r>
          </a:p>
        </p:txBody>
      </p:sp>
      <p:sp>
        <p:nvSpPr>
          <p:cNvPr id="207" name="CustomShape 6"/>
          <p:cNvSpPr txBox="1"/>
          <p:nvPr/>
        </p:nvSpPr>
        <p:spPr>
          <a:xfrm>
            <a:off x="1611359" y="525830"/>
            <a:ext cx="2300042" cy="269181"/>
          </a:xfrm>
          <a:prstGeom prst="rect">
            <a:avLst/>
          </a:prstGeom>
          <a:ln w="12700">
            <a:miter lim="400000"/>
          </a:ln>
          <a:effectLst>
            <a:outerShdw sx="100000" sy="100000" kx="0" ky="0" algn="b" rotWithShape="0" blurRad="1257300" dist="230666" dir="5400000">
              <a:srgbClr val="000000"/>
            </a:outerShdw>
          </a:effectLst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26640" tIns="26640" rIns="26640" bIns="26640" anchor="ctr">
            <a:spAutoFit/>
          </a:bodyPr>
          <a:lstStyle>
            <a:lvl1pPr>
              <a:defRPr sz="1400">
                <a:latin typeface="Calibri"/>
                <a:ea typeface="Calibri"/>
                <a:cs typeface="Calibri"/>
                <a:sym typeface="Calibri"/>
              </a:defRPr>
            </a:lvl1pPr>
          </a:lstStyle>
          <a:p>
            <a:pPr/>
            <a:r>
              <a:t>Regeneration Medicine</a:t>
            </a:r>
          </a:p>
        </p:txBody>
      </p:sp>
      <p:pic>
        <p:nvPicPr>
          <p:cNvPr id="208" name="Hackett Hemwall Patterson Foundation 1 (1).png" descr="Hackett Hemwall Patterson Foundation 1 (1)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4860718" y="5403960"/>
            <a:ext cx="2555642" cy="914042"/>
          </a:xfrm>
          <a:prstGeom prst="rect">
            <a:avLst/>
          </a:prstGeom>
          <a:ln w="12700">
            <a:miter lim="400000"/>
          </a:ln>
        </p:spPr>
      </p:pic>
      <p:sp>
        <p:nvSpPr>
          <p:cNvPr id="209" name="CustomShape 7"/>
          <p:cNvSpPr txBox="1"/>
          <p:nvPr/>
        </p:nvSpPr>
        <p:spPr>
          <a:xfrm>
            <a:off x="935640" y="1398958"/>
            <a:ext cx="10823400" cy="308719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4999" tIns="44999" rIns="44999" bIns="44999">
            <a:spAutoFit/>
          </a:bodyPr>
          <a:lstStyle>
            <a:lvl1pPr algn="ctr">
              <a:defRPr sz="480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defRPr>
            </a:lvl1pPr>
          </a:lstStyle>
          <a:p>
            <a:pPr/>
            <a:r>
              <a:t>MANY MSK PHYSICIANS HAVE AN ADVANTAGE  IN PAIN MANAGMENT BECAUSE THEY HAVE THE KNOWLEDGE OF «BIO-TENSEGRITY»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solidFill>
          <a:srgbClr val="7BA0CD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1" name="Picture 4" descr="Picture 4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8907839" y="254159"/>
            <a:ext cx="1550522" cy="536763"/>
          </a:xfrm>
          <a:prstGeom prst="rect">
            <a:avLst/>
          </a:prstGeom>
          <a:ln w="12700">
            <a:miter lim="400000"/>
          </a:ln>
        </p:spPr>
      </p:pic>
      <p:sp>
        <p:nvSpPr>
          <p:cNvPr id="212" name="CustomShape 1"/>
          <p:cNvSpPr txBox="1"/>
          <p:nvPr/>
        </p:nvSpPr>
        <p:spPr>
          <a:xfrm>
            <a:off x="1611359" y="6468998"/>
            <a:ext cx="2300042" cy="332681"/>
          </a:xfrm>
          <a:prstGeom prst="rect">
            <a:avLst/>
          </a:prstGeom>
          <a:ln w="12700">
            <a:miter lim="400000"/>
          </a:ln>
          <a:effectLst>
            <a:outerShdw sx="100000" sy="100000" kx="0" ky="0" algn="b" rotWithShape="0" blurRad="1257300" dist="230666" dir="5400000">
              <a:srgbClr val="000000"/>
            </a:outerShdw>
          </a:effectLst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26640" tIns="26640" rIns="26640" bIns="26640" anchor="ctr">
            <a:spAutoFit/>
          </a:bodyPr>
          <a:lstStyle/>
          <a:p>
            <a:pPr>
              <a:defRPr sz="1400">
                <a:latin typeface="Calibri"/>
                <a:ea typeface="Calibri"/>
                <a:cs typeface="Calibri"/>
                <a:sym typeface="Calibri"/>
              </a:defRPr>
            </a:pPr>
            <a:r>
              <a:t>Dr. Stephen Cavallino M.D</a:t>
            </a:r>
            <a:r>
              <a:rPr sz="1800">
                <a:latin typeface="Hoefler Text"/>
                <a:ea typeface="Hoefler Text"/>
                <a:cs typeface="Hoefler Text"/>
                <a:sym typeface="Hoefler Text"/>
              </a:rPr>
              <a:t>. </a:t>
            </a:r>
          </a:p>
        </p:txBody>
      </p:sp>
      <p:sp>
        <p:nvSpPr>
          <p:cNvPr id="213" name="CustomShape 2"/>
          <p:cNvSpPr txBox="1"/>
          <p:nvPr>
            <p:ph type="sldNum" sz="quarter" idx="4294967295"/>
          </p:nvPr>
        </p:nvSpPr>
        <p:spPr>
          <a:xfrm>
            <a:off x="10185479" y="6450640"/>
            <a:ext cx="222942" cy="369399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4999" tIns="44999" rIns="44999" bIns="44999"/>
          <a:lstStyle>
            <a:lvl1pPr algn="l">
              <a:defRPr sz="1800">
                <a:solidFill>
                  <a:srgbClr val="8B8B8B"/>
                </a:solidFill>
                <a:latin typeface="Hoefler Text"/>
                <a:ea typeface="Hoefler Text"/>
                <a:cs typeface="Hoefler Text"/>
                <a:sym typeface="Hoefler Text"/>
              </a:defRPr>
            </a:lvl1pPr>
          </a:lstStyle>
          <a:p>
            <a:pPr/>
            <a:fld id="{86CB4B4D-7CA3-9044-876B-883B54F8677D}" type="slidenum"/>
          </a:p>
        </p:txBody>
      </p:sp>
      <p:sp>
        <p:nvSpPr>
          <p:cNvPr id="214" name="Line 3"/>
          <p:cNvSpPr/>
          <p:nvPr/>
        </p:nvSpPr>
        <p:spPr>
          <a:xfrm>
            <a:off x="1610998" y="860400"/>
            <a:ext cx="8808124" cy="1"/>
          </a:xfrm>
          <a:prstGeom prst="line">
            <a:avLst/>
          </a:prstGeom>
          <a:ln w="25560">
            <a:solidFill>
              <a:srgbClr val="B15065"/>
            </a:solidFill>
          </a:ln>
        </p:spPr>
        <p:txBody>
          <a:bodyPr lIns="45718" tIns="45718" rIns="45718" bIns="45718"/>
          <a:lstStyle/>
          <a:p>
            <a:pPr/>
          </a:p>
        </p:txBody>
      </p:sp>
      <p:sp>
        <p:nvSpPr>
          <p:cNvPr id="215" name="Line 4"/>
          <p:cNvSpPr/>
          <p:nvPr/>
        </p:nvSpPr>
        <p:spPr>
          <a:xfrm>
            <a:off x="1650599" y="6469919"/>
            <a:ext cx="8808123" cy="1"/>
          </a:xfrm>
          <a:prstGeom prst="line">
            <a:avLst/>
          </a:prstGeom>
          <a:ln w="25560">
            <a:solidFill>
              <a:srgbClr val="B15065"/>
            </a:solidFill>
          </a:ln>
        </p:spPr>
        <p:txBody>
          <a:bodyPr lIns="45718" tIns="45718" rIns="45718" bIns="45718"/>
          <a:lstStyle/>
          <a:p>
            <a:pPr/>
          </a:p>
        </p:txBody>
      </p:sp>
      <p:sp>
        <p:nvSpPr>
          <p:cNvPr id="216" name="CustomShape 5"/>
          <p:cNvSpPr txBox="1"/>
          <p:nvPr/>
        </p:nvSpPr>
        <p:spPr>
          <a:xfrm>
            <a:off x="1558438" y="127798"/>
            <a:ext cx="5932421" cy="53449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4999" tIns="44999" rIns="44999" bIns="44999">
            <a:spAutoFit/>
          </a:bodyPr>
          <a:lstStyle>
            <a:lvl1pPr>
              <a:defRPr sz="2800">
                <a:solidFill>
                  <a:srgbClr val="B15065"/>
                </a:solidFill>
                <a:latin typeface="Calibri"/>
                <a:ea typeface="Calibri"/>
                <a:cs typeface="Calibri"/>
                <a:sym typeface="Calibri"/>
              </a:defRPr>
            </a:lvl1pPr>
          </a:lstStyle>
          <a:p>
            <a:pPr/>
            <a:r>
              <a:t>EUROPEAN SCHOOL OF PROLOTHERAPY </a:t>
            </a:r>
          </a:p>
        </p:txBody>
      </p:sp>
      <p:sp>
        <p:nvSpPr>
          <p:cNvPr id="217" name="CustomShape 6"/>
          <p:cNvSpPr txBox="1"/>
          <p:nvPr/>
        </p:nvSpPr>
        <p:spPr>
          <a:xfrm>
            <a:off x="1611359" y="525830"/>
            <a:ext cx="2300042" cy="269181"/>
          </a:xfrm>
          <a:prstGeom prst="rect">
            <a:avLst/>
          </a:prstGeom>
          <a:ln w="12700">
            <a:miter lim="400000"/>
          </a:ln>
          <a:effectLst>
            <a:outerShdw sx="100000" sy="100000" kx="0" ky="0" algn="b" rotWithShape="0" blurRad="1257300" dist="230666" dir="5400000">
              <a:srgbClr val="000000"/>
            </a:outerShdw>
          </a:effectLst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26640" tIns="26640" rIns="26640" bIns="26640" anchor="ctr">
            <a:spAutoFit/>
          </a:bodyPr>
          <a:lstStyle>
            <a:lvl1pPr>
              <a:defRPr sz="1400">
                <a:latin typeface="Calibri"/>
                <a:ea typeface="Calibri"/>
                <a:cs typeface="Calibri"/>
                <a:sym typeface="Calibri"/>
              </a:defRPr>
            </a:lvl1pPr>
          </a:lstStyle>
          <a:p>
            <a:pPr/>
            <a:r>
              <a:t>Regeneration Medicine</a:t>
            </a:r>
          </a:p>
        </p:txBody>
      </p:sp>
      <p:pic>
        <p:nvPicPr>
          <p:cNvPr id="218" name="Immagine 10" descr="Immagine 10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533158" y="1570679"/>
            <a:ext cx="4768924" cy="3916082"/>
          </a:xfrm>
          <a:prstGeom prst="rect">
            <a:avLst/>
          </a:prstGeom>
          <a:ln w="12700">
            <a:miter lim="400000"/>
          </a:ln>
        </p:spPr>
      </p:pic>
      <p:pic>
        <p:nvPicPr>
          <p:cNvPr id="219" name="Immagine 11" descr="Immagine 11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5874839" y="1570679"/>
            <a:ext cx="5765042" cy="3971522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Class="emph" nodeType="clickEffect" presetSubtype="0" presetID="35" grpId="2" fill="hold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0" dur="1000" fill="hold"/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219" grpId="2"/>
      <p:bldP build="whole" bldLvl="1" animBg="1" rev="0" advAuto="0" spid="218" grpId="1"/>
    </p:bldLst>
  </p:timing>
</p:sld>
</file>

<file path=ppt/theme/theme1.xml><?xml version="1.0" encoding="utf-8"?>
<a:theme xmlns:a="http://schemas.openxmlformats.org/drawingml/2006/main" xmlns:r="http://schemas.openxmlformats.org/officeDocument/2006/relationships" name="Office Theme">
  <a:themeElements>
    <a:clrScheme name="Office Theme">
      <a:dk1>
        <a:srgbClr val="000000"/>
      </a:dk1>
      <a:lt1>
        <a:srgbClr val="000000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Office Theme">
      <a:majorFont>
        <a:latin typeface="Helvetica"/>
        <a:ea typeface="Helvetica"/>
        <a:cs typeface="Helvetica"/>
      </a:majorFont>
      <a:minorFont>
        <a:latin typeface="Arial"/>
        <a:ea typeface="Arial"/>
        <a:cs typeface="Arial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sx="100000" sy="100000" kx="0" ky="0" algn="b" rotWithShape="0" blurRad="38100" dist="23000" dir="5400000">
              <a:srgbClr val="000000">
                <a:alpha val="35000"/>
              </a:srgbClr>
            </a:outerShdw>
          </a:effectLst>
        </a:effectStyle>
        <a:effectStyle>
          <a:effectLst>
            <a:outerShdw sx="100000" sy="100000" kx="0" ky="0" algn="b" rotWithShape="0" blurRad="38100" dist="23000" dir="5400000">
              <a:srgbClr val="000000">
                <a:alpha val="35000"/>
              </a:srgbClr>
            </a:outerShdw>
          </a:effectLst>
        </a:effectStyle>
        <a:effectStyle>
          <a:effectLst>
            <a:outerShdw sx="100000" sy="100000" kx="0" ky="0" algn="b" rotWithShape="0" blurRad="38100" dist="23000" dir="540000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000000"/>
        </a:solidFill>
        <a:ln w="25400" cap="flat">
          <a:solidFill>
            <a:schemeClr val="accent1"/>
          </a:solidFill>
          <a:prstDash val="solid"/>
          <a:round/>
        </a:ln>
        <a:effectLst>
          <a:outerShdw sx="100000" sy="100000" kx="0" ky="0" algn="b" rotWithShape="0" blurRad="38100" dist="23000" dir="5400000">
            <a:srgbClr val="000000">
              <a:alpha val="35000"/>
            </a:srgbClr>
          </a:outerShdw>
        </a:effectLst>
        <a:sp3d/>
      </a:spPr>
      <a:bodyPr rot="0" spcFirstLastPara="1" vertOverflow="overflow" horzOverflow="overflow" vert="horz" wrap="square" lIns="45718" tIns="45718" rIns="45718" bIns="45718" numCol="1" spcCol="38100" rtlCol="0" anchor="ctr" upright="0">
        <a:spAutoFit/>
      </a:bodyPr>
      <a:lstStyle>
        <a:defPPr marL="0" marR="0" indent="0" algn="l" defTabSz="457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Arial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>
          <a:outerShdw sx="100000" sy="100000" kx="0" ky="0" algn="b" rotWithShape="0" blurRad="38100" dist="23000" dir="5400000">
            <a:srgbClr val="000000">
              <a:alpha val="35000"/>
            </a:srgbClr>
          </a:outerShdw>
        </a:effectLst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 upright="0">
        <a:spAutoFit/>
      </a:bodyPr>
      <a:lstStyle>
        <a:defPPr marL="0" marR="0" indent="0" algn="l" defTabSz="457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Arial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Office Theme">
  <a:themeElements>
    <a:clrScheme name="Office Them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Office Theme">
      <a:majorFont>
        <a:latin typeface="Helvetica"/>
        <a:ea typeface="Helvetica"/>
        <a:cs typeface="Helvetica"/>
      </a:majorFont>
      <a:minorFont>
        <a:latin typeface="Arial"/>
        <a:ea typeface="Arial"/>
        <a:cs typeface="Arial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sx="100000" sy="100000" kx="0" ky="0" algn="b" rotWithShape="0" blurRad="38100" dist="23000" dir="5400000">
              <a:srgbClr val="000000">
                <a:alpha val="35000"/>
              </a:srgbClr>
            </a:outerShdw>
          </a:effectLst>
        </a:effectStyle>
        <a:effectStyle>
          <a:effectLst>
            <a:outerShdw sx="100000" sy="100000" kx="0" ky="0" algn="b" rotWithShape="0" blurRad="38100" dist="23000" dir="5400000">
              <a:srgbClr val="000000">
                <a:alpha val="35000"/>
              </a:srgbClr>
            </a:outerShdw>
          </a:effectLst>
        </a:effectStyle>
        <a:effectStyle>
          <a:effectLst>
            <a:outerShdw sx="100000" sy="100000" kx="0" ky="0" algn="b" rotWithShape="0" blurRad="38100" dist="23000" dir="540000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000000"/>
        </a:solidFill>
        <a:ln w="25400" cap="flat">
          <a:solidFill>
            <a:schemeClr val="accent1"/>
          </a:solidFill>
          <a:prstDash val="solid"/>
          <a:round/>
        </a:ln>
        <a:effectLst>
          <a:outerShdw sx="100000" sy="100000" kx="0" ky="0" algn="b" rotWithShape="0" blurRad="38100" dist="23000" dir="5400000">
            <a:srgbClr val="000000">
              <a:alpha val="35000"/>
            </a:srgbClr>
          </a:outerShdw>
        </a:effectLst>
        <a:sp3d/>
      </a:spPr>
      <a:bodyPr rot="0" spcFirstLastPara="1" vertOverflow="overflow" horzOverflow="overflow" vert="horz" wrap="square" lIns="45718" tIns="45718" rIns="45718" bIns="45718" numCol="1" spcCol="38100" rtlCol="0" anchor="ctr" upright="0">
        <a:spAutoFit/>
      </a:bodyPr>
      <a:lstStyle>
        <a:defPPr marL="0" marR="0" indent="0" algn="l" defTabSz="457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Arial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>
          <a:outerShdw sx="100000" sy="100000" kx="0" ky="0" algn="b" rotWithShape="0" blurRad="38100" dist="23000" dir="5400000">
            <a:srgbClr val="000000">
              <a:alpha val="35000"/>
            </a:srgbClr>
          </a:outerShdw>
        </a:effectLst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 upright="0">
        <a:spAutoFit/>
      </a:bodyPr>
      <a:lstStyle>
        <a:defPPr marL="0" marR="0" indent="0" algn="l" defTabSz="457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Arial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