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diagrams/quickStyle17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289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it-IT"/>
    </a:defPPr>
    <a:lvl1pPr marL="0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68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37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03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872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840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807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775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743" algn="l" defTabSz="102393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33DF"/>
    <a:srgbClr val="FF0066"/>
    <a:srgbClr val="480BF5"/>
    <a:srgbClr val="D610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615" autoAdjust="0"/>
    <p:restoredTop sz="88815" autoAdjust="0"/>
  </p:normalViewPr>
  <p:slideViewPr>
    <p:cSldViewPr>
      <p:cViewPr>
        <p:scale>
          <a:sx n="100" d="100"/>
          <a:sy n="100" d="100"/>
        </p:scale>
        <p:origin x="66" y="258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61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F510FA-DA73-407B-A17D-CA62CA3D1646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26BF87AB-41C6-4B8C-BF4C-F0DABED811FC}">
      <dgm:prSet/>
      <dgm:spPr/>
      <dgm:t>
        <a:bodyPr/>
        <a:lstStyle/>
        <a:p>
          <a:pPr rtl="0"/>
          <a:endParaRPr lang="it-IT" dirty="0"/>
        </a:p>
      </dgm:t>
    </dgm:pt>
    <dgm:pt modelId="{06682204-347C-4868-86CF-291DE3523C64}" type="parTrans" cxnId="{6E5C77AA-E65D-488E-B1A5-040E4B3AE0A7}">
      <dgm:prSet/>
      <dgm:spPr/>
      <dgm:t>
        <a:bodyPr/>
        <a:lstStyle/>
        <a:p>
          <a:endParaRPr lang="it-IT"/>
        </a:p>
      </dgm:t>
    </dgm:pt>
    <dgm:pt modelId="{42BF4E50-CA22-4724-8D6F-BF44CD66E6F6}" type="sibTrans" cxnId="{6E5C77AA-E65D-488E-B1A5-040E4B3AE0A7}">
      <dgm:prSet/>
      <dgm:spPr/>
      <dgm:t>
        <a:bodyPr/>
        <a:lstStyle/>
        <a:p>
          <a:endParaRPr lang="it-IT"/>
        </a:p>
      </dgm:t>
    </dgm:pt>
    <dgm:pt modelId="{30EE7BB1-2481-4ED3-8E20-8B53888F4942}">
      <dgm:prSet/>
      <dgm:spPr/>
      <dgm:t>
        <a:bodyPr/>
        <a:lstStyle/>
        <a:p>
          <a:pPr rtl="0"/>
          <a:endParaRPr lang="it-IT" dirty="0"/>
        </a:p>
      </dgm:t>
    </dgm:pt>
    <dgm:pt modelId="{ED625FD8-74B1-4571-8EC0-94972FD81136}" type="parTrans" cxnId="{AA094616-6021-47F6-BD18-DA505EEDDED8}">
      <dgm:prSet/>
      <dgm:spPr/>
      <dgm:t>
        <a:bodyPr/>
        <a:lstStyle/>
        <a:p>
          <a:endParaRPr lang="it-IT"/>
        </a:p>
      </dgm:t>
    </dgm:pt>
    <dgm:pt modelId="{E65785D6-AEA3-482F-A8C8-2066485F7789}" type="sibTrans" cxnId="{AA094616-6021-47F6-BD18-DA505EEDDED8}">
      <dgm:prSet/>
      <dgm:spPr/>
      <dgm:t>
        <a:bodyPr/>
        <a:lstStyle/>
        <a:p>
          <a:endParaRPr lang="it-IT"/>
        </a:p>
      </dgm:t>
    </dgm:pt>
    <dgm:pt modelId="{C05456DC-8E77-4B1A-A1EB-C6415139705C}">
      <dgm:prSet custT="1"/>
      <dgm:spPr/>
      <dgm:t>
        <a:bodyPr/>
        <a:lstStyle/>
        <a:p>
          <a:pPr rtl="0"/>
          <a:r>
            <a:rPr lang="it-IT" sz="2800" dirty="0" smtClean="0">
              <a:solidFill>
                <a:srgbClr val="FF0066"/>
              </a:solidFill>
            </a:rPr>
            <a:t>CONGENITA</a:t>
          </a:r>
          <a:endParaRPr lang="it-IT" sz="2800" dirty="0">
            <a:solidFill>
              <a:srgbClr val="FF0066"/>
            </a:solidFill>
          </a:endParaRPr>
        </a:p>
      </dgm:t>
    </dgm:pt>
    <dgm:pt modelId="{F7E75C12-644D-434D-BB63-54F0030954E7}" type="parTrans" cxnId="{D0E38111-6021-4F85-9EE6-ADAB16AF0CC9}">
      <dgm:prSet/>
      <dgm:spPr/>
      <dgm:t>
        <a:bodyPr/>
        <a:lstStyle/>
        <a:p>
          <a:endParaRPr lang="it-IT"/>
        </a:p>
      </dgm:t>
    </dgm:pt>
    <dgm:pt modelId="{F0F0CD54-2345-4630-9979-62D57466DA18}" type="sibTrans" cxnId="{D0E38111-6021-4F85-9EE6-ADAB16AF0CC9}">
      <dgm:prSet/>
      <dgm:spPr/>
      <dgm:t>
        <a:bodyPr/>
        <a:lstStyle/>
        <a:p>
          <a:endParaRPr lang="it-IT"/>
        </a:p>
      </dgm:t>
    </dgm:pt>
    <dgm:pt modelId="{3DC527F4-DC79-4F3B-8489-67B04FA747D6}">
      <dgm:prSet/>
      <dgm:spPr/>
      <dgm:t>
        <a:bodyPr/>
        <a:lstStyle/>
        <a:p>
          <a:pPr rtl="0"/>
          <a:endParaRPr lang="it-IT" dirty="0"/>
        </a:p>
      </dgm:t>
    </dgm:pt>
    <dgm:pt modelId="{B2481B52-7AF3-4D7A-8F54-D77F85C74F13}" type="parTrans" cxnId="{627A2119-6806-43C3-B075-0EF069A0ECDF}">
      <dgm:prSet/>
      <dgm:spPr/>
      <dgm:t>
        <a:bodyPr/>
        <a:lstStyle/>
        <a:p>
          <a:endParaRPr lang="it-IT"/>
        </a:p>
      </dgm:t>
    </dgm:pt>
    <dgm:pt modelId="{ADFCC754-4187-42A3-AE59-A17904C72B5B}" type="sibTrans" cxnId="{627A2119-6806-43C3-B075-0EF069A0ECDF}">
      <dgm:prSet/>
      <dgm:spPr/>
      <dgm:t>
        <a:bodyPr/>
        <a:lstStyle/>
        <a:p>
          <a:endParaRPr lang="it-IT"/>
        </a:p>
      </dgm:t>
    </dgm:pt>
    <dgm:pt modelId="{8CD5BAB1-A593-4A19-A49E-B2366C41885B}">
      <dgm:prSet custT="1"/>
      <dgm:spPr/>
      <dgm:t>
        <a:bodyPr/>
        <a:lstStyle/>
        <a:p>
          <a:pPr rtl="0"/>
          <a:r>
            <a:rPr lang="it-IT" sz="2800" dirty="0" smtClean="0">
              <a:solidFill>
                <a:srgbClr val="00B050"/>
              </a:solidFill>
            </a:rPr>
            <a:t>ACQUISITA</a:t>
          </a:r>
          <a:endParaRPr lang="it-IT" sz="2800" dirty="0">
            <a:solidFill>
              <a:srgbClr val="00B050"/>
            </a:solidFill>
          </a:endParaRPr>
        </a:p>
      </dgm:t>
    </dgm:pt>
    <dgm:pt modelId="{94E8AFFF-ACDC-4838-985D-93C619F88AE6}" type="parTrans" cxnId="{B2EC9F44-60B2-4140-9C24-3E3519CFB183}">
      <dgm:prSet/>
      <dgm:spPr/>
      <dgm:t>
        <a:bodyPr/>
        <a:lstStyle/>
        <a:p>
          <a:endParaRPr lang="it-IT"/>
        </a:p>
      </dgm:t>
    </dgm:pt>
    <dgm:pt modelId="{63AF0E24-B0D4-4EC7-AABC-B0520BE5A674}" type="sibTrans" cxnId="{B2EC9F44-60B2-4140-9C24-3E3519CFB183}">
      <dgm:prSet/>
      <dgm:spPr/>
      <dgm:t>
        <a:bodyPr/>
        <a:lstStyle/>
        <a:p>
          <a:endParaRPr lang="it-IT"/>
        </a:p>
      </dgm:t>
    </dgm:pt>
    <dgm:pt modelId="{434CD1AF-8044-427E-AC18-8F7EB52AD3E5}">
      <dgm:prSet/>
      <dgm:spPr/>
      <dgm:t>
        <a:bodyPr/>
        <a:lstStyle/>
        <a:p>
          <a:pPr rtl="0"/>
          <a:endParaRPr lang="it-IT" dirty="0"/>
        </a:p>
      </dgm:t>
    </dgm:pt>
    <dgm:pt modelId="{12797BDB-3771-46E2-B31C-593E63574FFD}" type="parTrans" cxnId="{1CA3978F-56E9-42AC-9A6D-E565F420A5CE}">
      <dgm:prSet/>
      <dgm:spPr/>
      <dgm:t>
        <a:bodyPr/>
        <a:lstStyle/>
        <a:p>
          <a:endParaRPr lang="it-IT"/>
        </a:p>
      </dgm:t>
    </dgm:pt>
    <dgm:pt modelId="{86CB0030-DF55-412F-BB43-56A7332972FE}" type="sibTrans" cxnId="{1CA3978F-56E9-42AC-9A6D-E565F420A5CE}">
      <dgm:prSet/>
      <dgm:spPr/>
      <dgm:t>
        <a:bodyPr/>
        <a:lstStyle/>
        <a:p>
          <a:endParaRPr lang="it-IT"/>
        </a:p>
      </dgm:t>
    </dgm:pt>
    <dgm:pt modelId="{14182507-B682-4588-AD91-8AB197EFB8DE}">
      <dgm:prSet custT="1"/>
      <dgm:spPr/>
      <dgm:t>
        <a:bodyPr/>
        <a:lstStyle/>
        <a:p>
          <a:pPr rtl="0"/>
          <a:r>
            <a:rPr lang="it-IT" sz="2800" dirty="0" smtClean="0">
              <a:solidFill>
                <a:srgbClr val="2133DF"/>
              </a:solidFill>
            </a:rPr>
            <a:t>IDIOPATICA</a:t>
          </a:r>
          <a:endParaRPr lang="it-IT" sz="2800" dirty="0">
            <a:solidFill>
              <a:srgbClr val="2133DF"/>
            </a:solidFill>
          </a:endParaRPr>
        </a:p>
      </dgm:t>
    </dgm:pt>
    <dgm:pt modelId="{00236776-C783-4EE9-8FFD-EDAB84A549FF}" type="parTrans" cxnId="{844D2F34-5131-4570-9962-8C417DA6AAB9}">
      <dgm:prSet/>
      <dgm:spPr/>
      <dgm:t>
        <a:bodyPr/>
        <a:lstStyle/>
        <a:p>
          <a:endParaRPr lang="it-IT"/>
        </a:p>
      </dgm:t>
    </dgm:pt>
    <dgm:pt modelId="{ABD68F10-718A-4CDB-AA50-4066284BF32F}" type="sibTrans" cxnId="{844D2F34-5131-4570-9962-8C417DA6AAB9}">
      <dgm:prSet/>
      <dgm:spPr/>
      <dgm:t>
        <a:bodyPr/>
        <a:lstStyle/>
        <a:p>
          <a:endParaRPr lang="it-IT"/>
        </a:p>
      </dgm:t>
    </dgm:pt>
    <dgm:pt modelId="{E314E8EA-EF06-45B0-9DBA-2B3E655C55AF}">
      <dgm:prSet/>
      <dgm:spPr/>
      <dgm:t>
        <a:bodyPr/>
        <a:lstStyle/>
        <a:p>
          <a:pPr rtl="0"/>
          <a:endParaRPr lang="it-IT" dirty="0"/>
        </a:p>
      </dgm:t>
    </dgm:pt>
    <dgm:pt modelId="{D9B0D62A-7222-437C-9ABE-CA1BFF5C1BA0}" type="parTrans" cxnId="{67A6ED71-7EBE-476C-AC33-87F2A7F59A5D}">
      <dgm:prSet/>
      <dgm:spPr/>
      <dgm:t>
        <a:bodyPr/>
        <a:lstStyle/>
        <a:p>
          <a:endParaRPr lang="it-IT"/>
        </a:p>
      </dgm:t>
    </dgm:pt>
    <dgm:pt modelId="{D0A40E2E-8CC2-4FE7-97C0-B92140BE18F6}" type="sibTrans" cxnId="{67A6ED71-7EBE-476C-AC33-87F2A7F59A5D}">
      <dgm:prSet/>
      <dgm:spPr/>
      <dgm:t>
        <a:bodyPr/>
        <a:lstStyle/>
        <a:p>
          <a:endParaRPr lang="it-IT"/>
        </a:p>
      </dgm:t>
    </dgm:pt>
    <dgm:pt modelId="{CB34882A-6FBA-4BCB-9BC4-5D0D7A7EB8C9}" type="pres">
      <dgm:prSet presAssocID="{A9F510FA-DA73-407B-A17D-CA62CA3D164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9E86198-058D-450D-9D72-9A261126427C}" type="pres">
      <dgm:prSet presAssocID="{26BF87AB-41C6-4B8C-BF4C-F0DABED811FC}" presName="circ1" presStyleLbl="vennNode1" presStyleIdx="0" presStyleCnt="7"/>
      <dgm:spPr/>
      <dgm:t>
        <a:bodyPr/>
        <a:lstStyle/>
        <a:p>
          <a:endParaRPr lang="it-IT"/>
        </a:p>
      </dgm:t>
    </dgm:pt>
    <dgm:pt modelId="{FF40CEC8-45C1-4E2A-8213-FB9F21F0AA2F}" type="pres">
      <dgm:prSet presAssocID="{26BF87AB-41C6-4B8C-BF4C-F0DABED811F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C1E631C-79AE-4DC9-943A-769567216220}" type="pres">
      <dgm:prSet presAssocID="{30EE7BB1-2481-4ED3-8E20-8B53888F4942}" presName="circ2" presStyleLbl="vennNode1" presStyleIdx="1" presStyleCnt="7"/>
      <dgm:spPr/>
      <dgm:t>
        <a:bodyPr/>
        <a:lstStyle/>
        <a:p>
          <a:endParaRPr lang="it-IT"/>
        </a:p>
      </dgm:t>
    </dgm:pt>
    <dgm:pt modelId="{9A9226A7-AA6B-4F26-BC98-9D0003E2CE2B}" type="pres">
      <dgm:prSet presAssocID="{30EE7BB1-2481-4ED3-8E20-8B53888F494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6F2B0F5-8873-455A-8F11-E1477C6A0307}" type="pres">
      <dgm:prSet presAssocID="{C05456DC-8E77-4B1A-A1EB-C6415139705C}" presName="circ3" presStyleLbl="vennNode1" presStyleIdx="2" presStyleCnt="7"/>
      <dgm:spPr/>
      <dgm:t>
        <a:bodyPr/>
        <a:lstStyle/>
        <a:p>
          <a:endParaRPr lang="it-IT"/>
        </a:p>
      </dgm:t>
    </dgm:pt>
    <dgm:pt modelId="{39F3C96A-AC64-4B9F-9AB9-64F5D7643D19}" type="pres">
      <dgm:prSet presAssocID="{C05456DC-8E77-4B1A-A1EB-C6415139705C}" presName="circ3Tx" presStyleLbl="revTx" presStyleIdx="0" presStyleCnt="0" custScaleX="122270" custLinFactNeighborX="37277" custLinFactNeighborY="77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BA424A-B679-4215-BC6F-E42F1B39A350}" type="pres">
      <dgm:prSet presAssocID="{3DC527F4-DC79-4F3B-8489-67B04FA747D6}" presName="circ4" presStyleLbl="vennNode1" presStyleIdx="3" presStyleCnt="7"/>
      <dgm:spPr/>
      <dgm:t>
        <a:bodyPr/>
        <a:lstStyle/>
        <a:p>
          <a:endParaRPr lang="it-IT"/>
        </a:p>
      </dgm:t>
    </dgm:pt>
    <dgm:pt modelId="{706C4A1C-FB37-41C8-B91D-A195233FDB34}" type="pres">
      <dgm:prSet presAssocID="{3DC527F4-DC79-4F3B-8489-67B04FA747D6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DAAC96D-C35D-41C5-9F59-0E27885CB39E}" type="pres">
      <dgm:prSet presAssocID="{8CD5BAB1-A593-4A19-A49E-B2366C41885B}" presName="circ5" presStyleLbl="vennNode1" presStyleIdx="4" presStyleCnt="7"/>
      <dgm:spPr/>
      <dgm:t>
        <a:bodyPr/>
        <a:lstStyle/>
        <a:p>
          <a:endParaRPr lang="it-IT"/>
        </a:p>
      </dgm:t>
    </dgm:pt>
    <dgm:pt modelId="{DADAF950-CF6E-4BE7-BA4F-E4128ECA9428}" type="pres">
      <dgm:prSet presAssocID="{8CD5BAB1-A593-4A19-A49E-B2366C41885B}" presName="circ5Tx" presStyleLbl="revTx" presStyleIdx="0" presStyleCnt="0" custScaleX="123647" custLinFactNeighborX="-82807" custLinFactNeighborY="-164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E05B69-773D-4607-B8A8-91655CBDE8BE}" type="pres">
      <dgm:prSet presAssocID="{434CD1AF-8044-427E-AC18-8F7EB52AD3E5}" presName="circ6" presStyleLbl="vennNode1" presStyleIdx="5" presStyleCnt="7"/>
      <dgm:spPr/>
      <dgm:t>
        <a:bodyPr/>
        <a:lstStyle/>
        <a:p>
          <a:endParaRPr lang="it-IT"/>
        </a:p>
      </dgm:t>
    </dgm:pt>
    <dgm:pt modelId="{9A829B5E-6ECC-40C5-A311-F7FA780413E7}" type="pres">
      <dgm:prSet presAssocID="{434CD1AF-8044-427E-AC18-8F7EB52AD3E5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0384FE-D1F1-4368-8ADB-A0ED83F4F31A}" type="pres">
      <dgm:prSet presAssocID="{14182507-B682-4588-AD91-8AB197EFB8DE}" presName="circ7" presStyleLbl="vennNode1" presStyleIdx="6" presStyleCnt="7"/>
      <dgm:spPr/>
      <dgm:t>
        <a:bodyPr/>
        <a:lstStyle/>
        <a:p>
          <a:endParaRPr lang="it-IT"/>
        </a:p>
      </dgm:t>
    </dgm:pt>
    <dgm:pt modelId="{3399764E-8E52-4ACF-9829-38C667A2EE28}" type="pres">
      <dgm:prSet presAssocID="{14182507-B682-4588-AD91-8AB197EFB8DE}" presName="circ7Tx" presStyleLbl="revTx" presStyleIdx="0" presStyleCnt="0" custScaleX="1196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44D2F34-5131-4570-9962-8C417DA6AAB9}" srcId="{A9F510FA-DA73-407B-A17D-CA62CA3D1646}" destId="{14182507-B682-4588-AD91-8AB197EFB8DE}" srcOrd="6" destOrd="0" parTransId="{00236776-C783-4EE9-8FFD-EDAB84A549FF}" sibTransId="{ABD68F10-718A-4CDB-AA50-4066284BF32F}"/>
    <dgm:cxn modelId="{C3CB57E9-6F65-463F-AD1F-2D460DBA6128}" type="presOf" srcId="{14182507-B682-4588-AD91-8AB197EFB8DE}" destId="{3399764E-8E52-4ACF-9829-38C667A2EE28}" srcOrd="0" destOrd="0" presId="urn:microsoft.com/office/officeart/2005/8/layout/venn1"/>
    <dgm:cxn modelId="{FBC3E387-8335-4492-9DC7-733BCED5B668}" type="presOf" srcId="{26BF87AB-41C6-4B8C-BF4C-F0DABED811FC}" destId="{FF40CEC8-45C1-4E2A-8213-FB9F21F0AA2F}" srcOrd="0" destOrd="0" presId="urn:microsoft.com/office/officeart/2005/8/layout/venn1"/>
    <dgm:cxn modelId="{12FDC559-5140-43EA-961D-561AF2FA10E5}" type="presOf" srcId="{C05456DC-8E77-4B1A-A1EB-C6415139705C}" destId="{39F3C96A-AC64-4B9F-9AB9-64F5D7643D19}" srcOrd="0" destOrd="0" presId="urn:microsoft.com/office/officeart/2005/8/layout/venn1"/>
    <dgm:cxn modelId="{627A2119-6806-43C3-B075-0EF069A0ECDF}" srcId="{A9F510FA-DA73-407B-A17D-CA62CA3D1646}" destId="{3DC527F4-DC79-4F3B-8489-67B04FA747D6}" srcOrd="3" destOrd="0" parTransId="{B2481B52-7AF3-4D7A-8F54-D77F85C74F13}" sibTransId="{ADFCC754-4187-42A3-AE59-A17904C72B5B}"/>
    <dgm:cxn modelId="{6E5C77AA-E65D-488E-B1A5-040E4B3AE0A7}" srcId="{A9F510FA-DA73-407B-A17D-CA62CA3D1646}" destId="{26BF87AB-41C6-4B8C-BF4C-F0DABED811FC}" srcOrd="0" destOrd="0" parTransId="{06682204-347C-4868-86CF-291DE3523C64}" sibTransId="{42BF4E50-CA22-4724-8D6F-BF44CD66E6F6}"/>
    <dgm:cxn modelId="{A45B8BE7-BD9E-45CF-BAF3-71AB4EC4D2A2}" type="presOf" srcId="{8CD5BAB1-A593-4A19-A49E-B2366C41885B}" destId="{DADAF950-CF6E-4BE7-BA4F-E4128ECA9428}" srcOrd="0" destOrd="0" presId="urn:microsoft.com/office/officeart/2005/8/layout/venn1"/>
    <dgm:cxn modelId="{B2EC9F44-60B2-4140-9C24-3E3519CFB183}" srcId="{A9F510FA-DA73-407B-A17D-CA62CA3D1646}" destId="{8CD5BAB1-A593-4A19-A49E-B2366C41885B}" srcOrd="4" destOrd="0" parTransId="{94E8AFFF-ACDC-4838-985D-93C619F88AE6}" sibTransId="{63AF0E24-B0D4-4EC7-AABC-B0520BE5A674}"/>
    <dgm:cxn modelId="{67A6ED71-7EBE-476C-AC33-87F2A7F59A5D}" srcId="{A9F510FA-DA73-407B-A17D-CA62CA3D1646}" destId="{E314E8EA-EF06-45B0-9DBA-2B3E655C55AF}" srcOrd="7" destOrd="0" parTransId="{D9B0D62A-7222-437C-9ABE-CA1BFF5C1BA0}" sibTransId="{D0A40E2E-8CC2-4FE7-97C0-B92140BE18F6}"/>
    <dgm:cxn modelId="{8372C5DF-6301-4BBB-99FE-210CD1756259}" type="presOf" srcId="{3DC527F4-DC79-4F3B-8489-67B04FA747D6}" destId="{706C4A1C-FB37-41C8-B91D-A195233FDB34}" srcOrd="0" destOrd="0" presId="urn:microsoft.com/office/officeart/2005/8/layout/venn1"/>
    <dgm:cxn modelId="{42BA0F19-FF19-4138-B2A3-E07F6A53E639}" type="presOf" srcId="{A9F510FA-DA73-407B-A17D-CA62CA3D1646}" destId="{CB34882A-6FBA-4BCB-9BC4-5D0D7A7EB8C9}" srcOrd="0" destOrd="0" presId="urn:microsoft.com/office/officeart/2005/8/layout/venn1"/>
    <dgm:cxn modelId="{D0E38111-6021-4F85-9EE6-ADAB16AF0CC9}" srcId="{A9F510FA-DA73-407B-A17D-CA62CA3D1646}" destId="{C05456DC-8E77-4B1A-A1EB-C6415139705C}" srcOrd="2" destOrd="0" parTransId="{F7E75C12-644D-434D-BB63-54F0030954E7}" sibTransId="{F0F0CD54-2345-4630-9979-62D57466DA18}"/>
    <dgm:cxn modelId="{1CA3978F-56E9-42AC-9A6D-E565F420A5CE}" srcId="{A9F510FA-DA73-407B-A17D-CA62CA3D1646}" destId="{434CD1AF-8044-427E-AC18-8F7EB52AD3E5}" srcOrd="5" destOrd="0" parTransId="{12797BDB-3771-46E2-B31C-593E63574FFD}" sibTransId="{86CB0030-DF55-412F-BB43-56A7332972FE}"/>
    <dgm:cxn modelId="{2EF5C43E-5851-4CE7-A86D-539B176DEF1E}" type="presOf" srcId="{434CD1AF-8044-427E-AC18-8F7EB52AD3E5}" destId="{9A829B5E-6ECC-40C5-A311-F7FA780413E7}" srcOrd="0" destOrd="0" presId="urn:microsoft.com/office/officeart/2005/8/layout/venn1"/>
    <dgm:cxn modelId="{AA094616-6021-47F6-BD18-DA505EEDDED8}" srcId="{A9F510FA-DA73-407B-A17D-CA62CA3D1646}" destId="{30EE7BB1-2481-4ED3-8E20-8B53888F4942}" srcOrd="1" destOrd="0" parTransId="{ED625FD8-74B1-4571-8EC0-94972FD81136}" sibTransId="{E65785D6-AEA3-482F-A8C8-2066485F7789}"/>
    <dgm:cxn modelId="{1B15493A-3EAA-4C6B-9B62-DE086E2AD3A7}" type="presOf" srcId="{30EE7BB1-2481-4ED3-8E20-8B53888F4942}" destId="{9A9226A7-AA6B-4F26-BC98-9D0003E2CE2B}" srcOrd="0" destOrd="0" presId="urn:microsoft.com/office/officeart/2005/8/layout/venn1"/>
    <dgm:cxn modelId="{B0A86B6A-91EC-4B51-B66D-78321AB4793B}" type="presParOf" srcId="{CB34882A-6FBA-4BCB-9BC4-5D0D7A7EB8C9}" destId="{09E86198-058D-450D-9D72-9A261126427C}" srcOrd="0" destOrd="0" presId="urn:microsoft.com/office/officeart/2005/8/layout/venn1"/>
    <dgm:cxn modelId="{BF44BEF6-ED87-4B4B-86DA-5FF8F7419CDE}" type="presParOf" srcId="{CB34882A-6FBA-4BCB-9BC4-5D0D7A7EB8C9}" destId="{FF40CEC8-45C1-4E2A-8213-FB9F21F0AA2F}" srcOrd="1" destOrd="0" presId="urn:microsoft.com/office/officeart/2005/8/layout/venn1"/>
    <dgm:cxn modelId="{735DE5F3-9860-4294-B531-E15673BFEB65}" type="presParOf" srcId="{CB34882A-6FBA-4BCB-9BC4-5D0D7A7EB8C9}" destId="{1C1E631C-79AE-4DC9-943A-769567216220}" srcOrd="2" destOrd="0" presId="urn:microsoft.com/office/officeart/2005/8/layout/venn1"/>
    <dgm:cxn modelId="{178B2DCC-B62B-42FC-821B-03FD8211B2FF}" type="presParOf" srcId="{CB34882A-6FBA-4BCB-9BC4-5D0D7A7EB8C9}" destId="{9A9226A7-AA6B-4F26-BC98-9D0003E2CE2B}" srcOrd="3" destOrd="0" presId="urn:microsoft.com/office/officeart/2005/8/layout/venn1"/>
    <dgm:cxn modelId="{805D67A1-7EF4-4C44-90F8-986FD0336A9B}" type="presParOf" srcId="{CB34882A-6FBA-4BCB-9BC4-5D0D7A7EB8C9}" destId="{16F2B0F5-8873-455A-8F11-E1477C6A0307}" srcOrd="4" destOrd="0" presId="urn:microsoft.com/office/officeart/2005/8/layout/venn1"/>
    <dgm:cxn modelId="{B6A614E5-CF7E-41EA-B87B-0C275607C939}" type="presParOf" srcId="{CB34882A-6FBA-4BCB-9BC4-5D0D7A7EB8C9}" destId="{39F3C96A-AC64-4B9F-9AB9-64F5D7643D19}" srcOrd="5" destOrd="0" presId="urn:microsoft.com/office/officeart/2005/8/layout/venn1"/>
    <dgm:cxn modelId="{0365E354-D383-416F-B3C8-E66E7DE94D73}" type="presParOf" srcId="{CB34882A-6FBA-4BCB-9BC4-5D0D7A7EB8C9}" destId="{70BA424A-B679-4215-BC6F-E42F1B39A350}" srcOrd="6" destOrd="0" presId="urn:microsoft.com/office/officeart/2005/8/layout/venn1"/>
    <dgm:cxn modelId="{6F5CDDD5-1191-4A2A-A0B9-E033B3EA17BE}" type="presParOf" srcId="{CB34882A-6FBA-4BCB-9BC4-5D0D7A7EB8C9}" destId="{706C4A1C-FB37-41C8-B91D-A195233FDB34}" srcOrd="7" destOrd="0" presId="urn:microsoft.com/office/officeart/2005/8/layout/venn1"/>
    <dgm:cxn modelId="{A28F2450-F0E3-4E91-81A7-5B1460DC857C}" type="presParOf" srcId="{CB34882A-6FBA-4BCB-9BC4-5D0D7A7EB8C9}" destId="{0DAAC96D-C35D-41C5-9F59-0E27885CB39E}" srcOrd="8" destOrd="0" presId="urn:microsoft.com/office/officeart/2005/8/layout/venn1"/>
    <dgm:cxn modelId="{15CEE060-15EC-4857-BB3D-78A6DC7AA6BA}" type="presParOf" srcId="{CB34882A-6FBA-4BCB-9BC4-5D0D7A7EB8C9}" destId="{DADAF950-CF6E-4BE7-BA4F-E4128ECA9428}" srcOrd="9" destOrd="0" presId="urn:microsoft.com/office/officeart/2005/8/layout/venn1"/>
    <dgm:cxn modelId="{04C5F0D0-297D-4677-AFBE-6F6E3D8D92F6}" type="presParOf" srcId="{CB34882A-6FBA-4BCB-9BC4-5D0D7A7EB8C9}" destId="{ADE05B69-773D-4607-B8A8-91655CBDE8BE}" srcOrd="10" destOrd="0" presId="urn:microsoft.com/office/officeart/2005/8/layout/venn1"/>
    <dgm:cxn modelId="{F69A21E5-30DB-459C-BA67-41359098DD9B}" type="presParOf" srcId="{CB34882A-6FBA-4BCB-9BC4-5D0D7A7EB8C9}" destId="{9A829B5E-6ECC-40C5-A311-F7FA780413E7}" srcOrd="11" destOrd="0" presId="urn:microsoft.com/office/officeart/2005/8/layout/venn1"/>
    <dgm:cxn modelId="{AEA8598D-0E32-4CB4-A5C6-B53161ED0EC6}" type="presParOf" srcId="{CB34882A-6FBA-4BCB-9BC4-5D0D7A7EB8C9}" destId="{EE0384FE-D1F1-4368-8ADB-A0ED83F4F31A}" srcOrd="12" destOrd="0" presId="urn:microsoft.com/office/officeart/2005/8/layout/venn1"/>
    <dgm:cxn modelId="{8BC1B9D4-1798-4234-AE84-747A7F4B2669}" type="presParOf" srcId="{CB34882A-6FBA-4BCB-9BC4-5D0D7A7EB8C9}" destId="{3399764E-8E52-4ACF-9829-38C667A2EE28}" srcOrd="13" destOrd="0" presId="urn:microsoft.com/office/officeart/2005/8/layout/venn1"/>
  </dgm:cxnLst>
  <dgm:bg>
    <a:solidFill>
      <a:schemeClr val="bg1"/>
    </a:solidFill>
  </dgm:bg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474995D-99A6-4530-B72A-6E544E3A3C34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A154886-3AC3-4B62-89DA-2BF36AC86660}">
      <dgm:prSet custT="1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rtl="0"/>
          <a:r>
            <a:rPr lang="it-IT" sz="4000" dirty="0" smtClean="0"/>
            <a:t>E’ un difetto di chiusura del tubo neurale spesso a livello lombo – sacrale, per mancata fusione di uno o più archi vertebrali</a:t>
          </a:r>
          <a:r>
            <a:rPr lang="it-IT" sz="4400" dirty="0" smtClean="0"/>
            <a:t>.</a:t>
          </a:r>
          <a:endParaRPr lang="it-IT" sz="4400" dirty="0"/>
        </a:p>
      </dgm:t>
    </dgm:pt>
    <dgm:pt modelId="{D3C64213-85CA-4C41-959C-A114F6CF7D9C}" type="parTrans" cxnId="{244EDA69-0E00-455E-AD8E-19F23FA6C5A7}">
      <dgm:prSet/>
      <dgm:spPr/>
      <dgm:t>
        <a:bodyPr/>
        <a:lstStyle/>
        <a:p>
          <a:endParaRPr lang="it-IT"/>
        </a:p>
      </dgm:t>
    </dgm:pt>
    <dgm:pt modelId="{C2C3484F-37BB-41C7-9DBE-FD4A54BDC46D}" type="sibTrans" cxnId="{244EDA69-0E00-455E-AD8E-19F23FA6C5A7}">
      <dgm:prSet/>
      <dgm:spPr/>
      <dgm:t>
        <a:bodyPr/>
        <a:lstStyle/>
        <a:p>
          <a:endParaRPr lang="it-IT"/>
        </a:p>
      </dgm:t>
    </dgm:pt>
    <dgm:pt modelId="{257D7D3A-6915-444B-A792-A1E7512BC949}" type="pres">
      <dgm:prSet presAssocID="{3474995D-99A6-4530-B72A-6E544E3A3C3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89E49CBB-CEE0-444A-943E-99CAA5431DD3}" type="pres">
      <dgm:prSet presAssocID="{AA154886-3AC3-4B62-89DA-2BF36AC86660}" presName="root" presStyleCnt="0"/>
      <dgm:spPr/>
    </dgm:pt>
    <dgm:pt modelId="{DE2E425F-83C6-4704-90EC-1A8DBDD2EAAA}" type="pres">
      <dgm:prSet presAssocID="{AA154886-3AC3-4B62-89DA-2BF36AC86660}" presName="rootComposite" presStyleCnt="0"/>
      <dgm:spPr/>
    </dgm:pt>
    <dgm:pt modelId="{528B1CEA-BF16-4BFD-9B09-FACABB17B436}" type="pres">
      <dgm:prSet presAssocID="{AA154886-3AC3-4B62-89DA-2BF36AC86660}" presName="rootText" presStyleLbl="node1" presStyleIdx="0" presStyleCnt="1"/>
      <dgm:spPr/>
      <dgm:t>
        <a:bodyPr/>
        <a:lstStyle/>
        <a:p>
          <a:endParaRPr lang="it-IT"/>
        </a:p>
      </dgm:t>
    </dgm:pt>
    <dgm:pt modelId="{48CB4791-1D32-41B0-88E7-9BC7193AA425}" type="pres">
      <dgm:prSet presAssocID="{AA154886-3AC3-4B62-89DA-2BF36AC86660}" presName="rootConnector" presStyleLbl="node1" presStyleIdx="0" presStyleCnt="1"/>
      <dgm:spPr/>
      <dgm:t>
        <a:bodyPr/>
        <a:lstStyle/>
        <a:p>
          <a:endParaRPr lang="it-IT"/>
        </a:p>
      </dgm:t>
    </dgm:pt>
    <dgm:pt modelId="{6F5E9521-8DCB-419F-ACAA-1AF363858F41}" type="pres">
      <dgm:prSet presAssocID="{AA154886-3AC3-4B62-89DA-2BF36AC86660}" presName="childShape" presStyleCnt="0"/>
      <dgm:spPr/>
    </dgm:pt>
  </dgm:ptLst>
  <dgm:cxnLst>
    <dgm:cxn modelId="{28AE54EB-4C7F-461C-AADC-0226EBA37994}" type="presOf" srcId="{3474995D-99A6-4530-B72A-6E544E3A3C34}" destId="{257D7D3A-6915-444B-A792-A1E7512BC949}" srcOrd="0" destOrd="0" presId="urn:microsoft.com/office/officeart/2005/8/layout/hierarchy3"/>
    <dgm:cxn modelId="{A3C07F1C-AEE2-4537-9181-5AD3791DB3EA}" type="presOf" srcId="{AA154886-3AC3-4B62-89DA-2BF36AC86660}" destId="{48CB4791-1D32-41B0-88E7-9BC7193AA425}" srcOrd="1" destOrd="0" presId="urn:microsoft.com/office/officeart/2005/8/layout/hierarchy3"/>
    <dgm:cxn modelId="{A6BED667-B60B-4091-A930-7E2B731EEC44}" type="presOf" srcId="{AA154886-3AC3-4B62-89DA-2BF36AC86660}" destId="{528B1CEA-BF16-4BFD-9B09-FACABB17B436}" srcOrd="0" destOrd="0" presId="urn:microsoft.com/office/officeart/2005/8/layout/hierarchy3"/>
    <dgm:cxn modelId="{244EDA69-0E00-455E-AD8E-19F23FA6C5A7}" srcId="{3474995D-99A6-4530-B72A-6E544E3A3C34}" destId="{AA154886-3AC3-4B62-89DA-2BF36AC86660}" srcOrd="0" destOrd="0" parTransId="{D3C64213-85CA-4C41-959C-A114F6CF7D9C}" sibTransId="{C2C3484F-37BB-41C7-9DBE-FD4A54BDC46D}"/>
    <dgm:cxn modelId="{DE56727F-183C-48BF-9A3C-0261CB234F28}" type="presParOf" srcId="{257D7D3A-6915-444B-A792-A1E7512BC949}" destId="{89E49CBB-CEE0-444A-943E-99CAA5431DD3}" srcOrd="0" destOrd="0" presId="urn:microsoft.com/office/officeart/2005/8/layout/hierarchy3"/>
    <dgm:cxn modelId="{9E942082-F390-438C-BE5B-A2839D845F62}" type="presParOf" srcId="{89E49CBB-CEE0-444A-943E-99CAA5431DD3}" destId="{DE2E425F-83C6-4704-90EC-1A8DBDD2EAAA}" srcOrd="0" destOrd="0" presId="urn:microsoft.com/office/officeart/2005/8/layout/hierarchy3"/>
    <dgm:cxn modelId="{04042BD3-43CE-44CE-9AF5-92A6A01D4EC6}" type="presParOf" srcId="{DE2E425F-83C6-4704-90EC-1A8DBDD2EAAA}" destId="{528B1CEA-BF16-4BFD-9B09-FACABB17B436}" srcOrd="0" destOrd="0" presId="urn:microsoft.com/office/officeart/2005/8/layout/hierarchy3"/>
    <dgm:cxn modelId="{A72A3283-88FF-4B7B-9696-EF0D3B4A20AE}" type="presParOf" srcId="{DE2E425F-83C6-4704-90EC-1A8DBDD2EAAA}" destId="{48CB4791-1D32-41B0-88E7-9BC7193AA425}" srcOrd="1" destOrd="0" presId="urn:microsoft.com/office/officeart/2005/8/layout/hierarchy3"/>
    <dgm:cxn modelId="{FF34974D-29B6-46A8-A784-7E192C608164}" type="presParOf" srcId="{89E49CBB-CEE0-444A-943E-99CAA5431DD3}" destId="{6F5E9521-8DCB-419F-ACAA-1AF363858F41}" srcOrd="1" destOrd="0" presId="urn:microsoft.com/office/officeart/2005/8/layout/hierarchy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37F7E65-0832-49E4-9E71-42ADD29CC84C}" type="doc">
      <dgm:prSet loTypeId="urn:microsoft.com/office/officeart/2005/8/layout/process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C4F96099-7FA0-4723-B33B-A1A2FC177E56}">
      <dgm:prSet phldrT="[Testo]" custT="1"/>
      <dgm:spPr/>
      <dgm:t>
        <a:bodyPr/>
        <a:lstStyle/>
        <a:p>
          <a:r>
            <a:rPr lang="it-IT" sz="2800" dirty="0" smtClean="0"/>
            <a:t>IDROCEFALO E DEFICIT INTELLETTIVO</a:t>
          </a:r>
          <a:endParaRPr lang="it-IT" sz="2800" dirty="0"/>
        </a:p>
      </dgm:t>
    </dgm:pt>
    <dgm:pt modelId="{239C08A8-1D9F-4E44-9871-A79629171E08}" type="parTrans" cxnId="{5346C093-0AFC-4E79-9BDE-898FE28DB56F}">
      <dgm:prSet/>
      <dgm:spPr/>
      <dgm:t>
        <a:bodyPr/>
        <a:lstStyle/>
        <a:p>
          <a:endParaRPr lang="it-IT"/>
        </a:p>
      </dgm:t>
    </dgm:pt>
    <dgm:pt modelId="{6D8A0868-E9C7-4D65-B0C3-61EFCCE01425}" type="sibTrans" cxnId="{5346C093-0AFC-4E79-9BDE-898FE28DB56F}">
      <dgm:prSet/>
      <dgm:spPr/>
      <dgm:t>
        <a:bodyPr/>
        <a:lstStyle/>
        <a:p>
          <a:endParaRPr lang="it-IT"/>
        </a:p>
      </dgm:t>
    </dgm:pt>
    <dgm:pt modelId="{612021E0-BEBE-4212-85B1-B11B4AE59370}">
      <dgm:prSet phldrT="[Testo]" custT="1"/>
      <dgm:spPr/>
      <dgm:t>
        <a:bodyPr/>
        <a:lstStyle/>
        <a:p>
          <a:r>
            <a:rPr lang="it-IT" sz="2800" dirty="0" smtClean="0"/>
            <a:t>DIFFICOLTA NEL CONTROLLO DEGLI SFINTERI</a:t>
          </a:r>
          <a:endParaRPr lang="it-IT" sz="2800" dirty="0"/>
        </a:p>
      </dgm:t>
    </dgm:pt>
    <dgm:pt modelId="{25F34FFA-14A4-4E0B-8331-80C0AA824178}" type="parTrans" cxnId="{78CDA5E1-9C8C-4077-AF9A-322C291CF526}">
      <dgm:prSet/>
      <dgm:spPr/>
      <dgm:t>
        <a:bodyPr/>
        <a:lstStyle/>
        <a:p>
          <a:endParaRPr lang="it-IT"/>
        </a:p>
      </dgm:t>
    </dgm:pt>
    <dgm:pt modelId="{96777E00-2AFE-4B70-B5B4-4D6B86E772CA}" type="sibTrans" cxnId="{78CDA5E1-9C8C-4077-AF9A-322C291CF526}">
      <dgm:prSet/>
      <dgm:spPr/>
      <dgm:t>
        <a:bodyPr/>
        <a:lstStyle/>
        <a:p>
          <a:endParaRPr lang="it-IT"/>
        </a:p>
      </dgm:t>
    </dgm:pt>
    <dgm:pt modelId="{D5EF8DFF-A10A-45B3-8474-F5747FAF8836}">
      <dgm:prSet phldrT="[Testo]" custT="1"/>
      <dgm:spPr/>
      <dgm:t>
        <a:bodyPr/>
        <a:lstStyle/>
        <a:p>
          <a:r>
            <a:rPr lang="it-IT" sz="2800" dirty="0" smtClean="0"/>
            <a:t>ALTERAZIONI SCHELETRICHE</a:t>
          </a:r>
          <a:endParaRPr lang="it-IT" sz="2800" dirty="0"/>
        </a:p>
      </dgm:t>
    </dgm:pt>
    <dgm:pt modelId="{16C6E54A-7CE5-40A5-8E14-D27ABB8BC5E3}" type="parTrans" cxnId="{B42053C4-43C6-4F69-89F3-0C9E2E67E34C}">
      <dgm:prSet/>
      <dgm:spPr/>
      <dgm:t>
        <a:bodyPr/>
        <a:lstStyle/>
        <a:p>
          <a:endParaRPr lang="it-IT"/>
        </a:p>
      </dgm:t>
    </dgm:pt>
    <dgm:pt modelId="{24B271CC-C1EE-4DEE-B6B5-1A57C859EF19}" type="sibTrans" cxnId="{B42053C4-43C6-4F69-89F3-0C9E2E67E34C}">
      <dgm:prSet/>
      <dgm:spPr/>
      <dgm:t>
        <a:bodyPr/>
        <a:lstStyle/>
        <a:p>
          <a:endParaRPr lang="it-IT"/>
        </a:p>
      </dgm:t>
    </dgm:pt>
    <dgm:pt modelId="{FC0C7ABF-9D07-443B-97A4-B2D49E62A5EA}" type="pres">
      <dgm:prSet presAssocID="{F37F7E65-0832-49E4-9E71-42ADD29CC8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0A97CCE-9EE6-401B-B103-8FB65241213D}" type="pres">
      <dgm:prSet presAssocID="{D5EF8DFF-A10A-45B3-8474-F5747FAF8836}" presName="boxAndChildren" presStyleCnt="0"/>
      <dgm:spPr/>
    </dgm:pt>
    <dgm:pt modelId="{7898750A-59AE-4968-974E-D47A2E169501}" type="pres">
      <dgm:prSet presAssocID="{D5EF8DFF-A10A-45B3-8474-F5747FAF8836}" presName="parentTextBox" presStyleLbl="node1" presStyleIdx="0" presStyleCnt="3"/>
      <dgm:spPr/>
      <dgm:t>
        <a:bodyPr/>
        <a:lstStyle/>
        <a:p>
          <a:endParaRPr lang="it-IT"/>
        </a:p>
      </dgm:t>
    </dgm:pt>
    <dgm:pt modelId="{77164989-1806-4C50-BA60-DD8B7788B02B}" type="pres">
      <dgm:prSet presAssocID="{96777E00-2AFE-4B70-B5B4-4D6B86E772CA}" presName="sp" presStyleCnt="0"/>
      <dgm:spPr/>
    </dgm:pt>
    <dgm:pt modelId="{F9CE8C8B-DCD4-4178-B3B9-D6D7DB84644E}" type="pres">
      <dgm:prSet presAssocID="{612021E0-BEBE-4212-85B1-B11B4AE59370}" presName="arrowAndChildren" presStyleCnt="0"/>
      <dgm:spPr/>
    </dgm:pt>
    <dgm:pt modelId="{7E289F78-1747-4190-853A-862E750B4C1E}" type="pres">
      <dgm:prSet presAssocID="{612021E0-BEBE-4212-85B1-B11B4AE59370}" presName="parentTextArrow" presStyleLbl="node1" presStyleIdx="1" presStyleCnt="3"/>
      <dgm:spPr/>
      <dgm:t>
        <a:bodyPr/>
        <a:lstStyle/>
        <a:p>
          <a:endParaRPr lang="it-IT"/>
        </a:p>
      </dgm:t>
    </dgm:pt>
    <dgm:pt modelId="{20DA5BD1-8F6B-4D09-B516-DBC855C88004}" type="pres">
      <dgm:prSet presAssocID="{6D8A0868-E9C7-4D65-B0C3-61EFCCE01425}" presName="sp" presStyleCnt="0"/>
      <dgm:spPr/>
    </dgm:pt>
    <dgm:pt modelId="{03C81D34-9467-4E09-99CC-83EA821E9A60}" type="pres">
      <dgm:prSet presAssocID="{C4F96099-7FA0-4723-B33B-A1A2FC177E56}" presName="arrowAndChildren" presStyleCnt="0"/>
      <dgm:spPr/>
    </dgm:pt>
    <dgm:pt modelId="{9BE22AE2-D187-4C51-9A85-6913B46C7ECF}" type="pres">
      <dgm:prSet presAssocID="{C4F96099-7FA0-4723-B33B-A1A2FC177E56}" presName="parentTextArrow" presStyleLbl="node1" presStyleIdx="2" presStyleCnt="3"/>
      <dgm:spPr/>
      <dgm:t>
        <a:bodyPr/>
        <a:lstStyle/>
        <a:p>
          <a:endParaRPr lang="it-IT"/>
        </a:p>
      </dgm:t>
    </dgm:pt>
  </dgm:ptLst>
  <dgm:cxnLst>
    <dgm:cxn modelId="{2F35942B-AFB6-41FA-96B1-EF6856B655D8}" type="presOf" srcId="{612021E0-BEBE-4212-85B1-B11B4AE59370}" destId="{7E289F78-1747-4190-853A-862E750B4C1E}" srcOrd="0" destOrd="0" presId="urn:microsoft.com/office/officeart/2005/8/layout/process4"/>
    <dgm:cxn modelId="{B42053C4-43C6-4F69-89F3-0C9E2E67E34C}" srcId="{F37F7E65-0832-49E4-9E71-42ADD29CC84C}" destId="{D5EF8DFF-A10A-45B3-8474-F5747FAF8836}" srcOrd="2" destOrd="0" parTransId="{16C6E54A-7CE5-40A5-8E14-D27ABB8BC5E3}" sibTransId="{24B271CC-C1EE-4DEE-B6B5-1A57C859EF19}"/>
    <dgm:cxn modelId="{5346C093-0AFC-4E79-9BDE-898FE28DB56F}" srcId="{F37F7E65-0832-49E4-9E71-42ADD29CC84C}" destId="{C4F96099-7FA0-4723-B33B-A1A2FC177E56}" srcOrd="0" destOrd="0" parTransId="{239C08A8-1D9F-4E44-9871-A79629171E08}" sibTransId="{6D8A0868-E9C7-4D65-B0C3-61EFCCE01425}"/>
    <dgm:cxn modelId="{78CDA5E1-9C8C-4077-AF9A-322C291CF526}" srcId="{F37F7E65-0832-49E4-9E71-42ADD29CC84C}" destId="{612021E0-BEBE-4212-85B1-B11B4AE59370}" srcOrd="1" destOrd="0" parTransId="{25F34FFA-14A4-4E0B-8331-80C0AA824178}" sibTransId="{96777E00-2AFE-4B70-B5B4-4D6B86E772CA}"/>
    <dgm:cxn modelId="{D8C46059-2314-49B9-BDB6-A5ACAD5799DA}" type="presOf" srcId="{F37F7E65-0832-49E4-9E71-42ADD29CC84C}" destId="{FC0C7ABF-9D07-443B-97A4-B2D49E62A5EA}" srcOrd="0" destOrd="0" presId="urn:microsoft.com/office/officeart/2005/8/layout/process4"/>
    <dgm:cxn modelId="{2FC65547-BE55-4DD3-B3CB-1C92DF4D6789}" type="presOf" srcId="{C4F96099-7FA0-4723-B33B-A1A2FC177E56}" destId="{9BE22AE2-D187-4C51-9A85-6913B46C7ECF}" srcOrd="0" destOrd="0" presId="urn:microsoft.com/office/officeart/2005/8/layout/process4"/>
    <dgm:cxn modelId="{C3BA1A12-2377-4A28-BEA3-1879E75CD59B}" type="presOf" srcId="{D5EF8DFF-A10A-45B3-8474-F5747FAF8836}" destId="{7898750A-59AE-4968-974E-D47A2E169501}" srcOrd="0" destOrd="0" presId="urn:microsoft.com/office/officeart/2005/8/layout/process4"/>
    <dgm:cxn modelId="{74029AF5-8971-4A45-B652-45987B8EC9AE}" type="presParOf" srcId="{FC0C7ABF-9D07-443B-97A4-B2D49E62A5EA}" destId="{20A97CCE-9EE6-401B-B103-8FB65241213D}" srcOrd="0" destOrd="0" presId="urn:microsoft.com/office/officeart/2005/8/layout/process4"/>
    <dgm:cxn modelId="{0FB474FC-CC99-4A64-8159-93F9E798E49C}" type="presParOf" srcId="{20A97CCE-9EE6-401B-B103-8FB65241213D}" destId="{7898750A-59AE-4968-974E-D47A2E169501}" srcOrd="0" destOrd="0" presId="urn:microsoft.com/office/officeart/2005/8/layout/process4"/>
    <dgm:cxn modelId="{AE2515D0-9DAB-4DFB-B238-83D46744B635}" type="presParOf" srcId="{FC0C7ABF-9D07-443B-97A4-B2D49E62A5EA}" destId="{77164989-1806-4C50-BA60-DD8B7788B02B}" srcOrd="1" destOrd="0" presId="urn:microsoft.com/office/officeart/2005/8/layout/process4"/>
    <dgm:cxn modelId="{831386BB-8CCB-45D2-B092-6CF58735DAA6}" type="presParOf" srcId="{FC0C7ABF-9D07-443B-97A4-B2D49E62A5EA}" destId="{F9CE8C8B-DCD4-4178-B3B9-D6D7DB84644E}" srcOrd="2" destOrd="0" presId="urn:microsoft.com/office/officeart/2005/8/layout/process4"/>
    <dgm:cxn modelId="{F09AE860-EC7C-4F8C-9F97-C5402C58D923}" type="presParOf" srcId="{F9CE8C8B-DCD4-4178-B3B9-D6D7DB84644E}" destId="{7E289F78-1747-4190-853A-862E750B4C1E}" srcOrd="0" destOrd="0" presId="urn:microsoft.com/office/officeart/2005/8/layout/process4"/>
    <dgm:cxn modelId="{CDFE25E8-A782-4B7C-AC63-F910B5232E35}" type="presParOf" srcId="{FC0C7ABF-9D07-443B-97A4-B2D49E62A5EA}" destId="{20DA5BD1-8F6B-4D09-B516-DBC855C88004}" srcOrd="3" destOrd="0" presId="urn:microsoft.com/office/officeart/2005/8/layout/process4"/>
    <dgm:cxn modelId="{8B32620F-B012-4B9E-A1F5-9205A10391BF}" type="presParOf" srcId="{FC0C7ABF-9D07-443B-97A4-B2D49E62A5EA}" destId="{03C81D34-9467-4E09-99CC-83EA821E9A60}" srcOrd="4" destOrd="0" presId="urn:microsoft.com/office/officeart/2005/8/layout/process4"/>
    <dgm:cxn modelId="{74DB0E1F-2893-4311-B83F-8697A0E73B18}" type="presParOf" srcId="{03C81D34-9467-4E09-99CC-83EA821E9A60}" destId="{9BE22AE2-D187-4C51-9A85-6913B46C7ECF}" srcOrd="0" destOrd="0" presId="urn:microsoft.com/office/officeart/2005/8/layout/process4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2673461-A7D9-4D8D-B9CD-6A284D6D3964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0481B3A8-6807-4A9E-A4AE-AFDD4EE0AF19}">
      <dgm:prSet phldrT="[Testo]" custT="1"/>
      <dgm:spPr/>
      <dgm:t>
        <a:bodyPr/>
        <a:lstStyle/>
        <a:p>
          <a:r>
            <a:rPr lang="it-IT" sz="2800" dirty="0" smtClean="0"/>
            <a:t>INCIDENZA: 50 – 80%.</a:t>
          </a:r>
          <a:endParaRPr lang="it-IT" sz="2800" dirty="0"/>
        </a:p>
      </dgm:t>
    </dgm:pt>
    <dgm:pt modelId="{B12D9220-F542-440D-A43B-4E40C94448BF}" type="parTrans" cxnId="{353F9E6A-8F39-466B-AD38-196AAC0C8543}">
      <dgm:prSet/>
      <dgm:spPr/>
      <dgm:t>
        <a:bodyPr/>
        <a:lstStyle/>
        <a:p>
          <a:endParaRPr lang="it-IT"/>
        </a:p>
      </dgm:t>
    </dgm:pt>
    <dgm:pt modelId="{93DE5BE1-F903-4BE9-A28B-1B620E1447C9}" type="sibTrans" cxnId="{353F9E6A-8F39-466B-AD38-196AAC0C8543}">
      <dgm:prSet/>
      <dgm:spPr/>
      <dgm:t>
        <a:bodyPr/>
        <a:lstStyle/>
        <a:p>
          <a:endParaRPr lang="it-IT"/>
        </a:p>
      </dgm:t>
    </dgm:pt>
    <dgm:pt modelId="{A0C09C4F-5022-4195-B1B3-785614F0B7BB}">
      <dgm:prSet phldrT="[Testo]" custT="1"/>
      <dgm:spPr/>
      <dgm:t>
        <a:bodyPr/>
        <a:lstStyle/>
        <a:p>
          <a:r>
            <a:rPr lang="it-IT" sz="2800" dirty="0" smtClean="0"/>
            <a:t>LOCALIZZAZIONE: </a:t>
          </a:r>
          <a:r>
            <a:rPr lang="it-IT" sz="2400" dirty="0" smtClean="0"/>
            <a:t>Tratto toraco – lombare.</a:t>
          </a:r>
          <a:endParaRPr lang="it-IT" sz="2400" dirty="0"/>
        </a:p>
      </dgm:t>
    </dgm:pt>
    <dgm:pt modelId="{975F2C87-AC49-4406-A8BE-AC028B5A4CAD}" type="parTrans" cxnId="{AADEFEDD-4785-444F-B388-75D4500D0945}">
      <dgm:prSet/>
      <dgm:spPr/>
      <dgm:t>
        <a:bodyPr/>
        <a:lstStyle/>
        <a:p>
          <a:endParaRPr lang="it-IT"/>
        </a:p>
      </dgm:t>
    </dgm:pt>
    <dgm:pt modelId="{66A1EA18-7B55-4182-AE60-5A7A7EA41CA7}" type="sibTrans" cxnId="{AADEFEDD-4785-444F-B388-75D4500D0945}">
      <dgm:prSet/>
      <dgm:spPr/>
      <dgm:t>
        <a:bodyPr/>
        <a:lstStyle/>
        <a:p>
          <a:endParaRPr lang="it-IT"/>
        </a:p>
      </dgm:t>
    </dgm:pt>
    <dgm:pt modelId="{C05C0510-D5C8-4C73-94F5-11100DAE9416}">
      <dgm:prSet phldrT="[Testo]" custT="1"/>
      <dgm:spPr/>
      <dgm:t>
        <a:bodyPr/>
        <a:lstStyle/>
        <a:p>
          <a:r>
            <a:rPr lang="it-IT" sz="2800" dirty="0" smtClean="0"/>
            <a:t>CARATTERISTICHE: </a:t>
          </a:r>
          <a:r>
            <a:rPr lang="it-IT" sz="2400" dirty="0" smtClean="0"/>
            <a:t>Corpi vertebrali larghi e sporgenti ad angolo acuto.</a:t>
          </a:r>
          <a:endParaRPr lang="it-IT" sz="2400" dirty="0"/>
        </a:p>
      </dgm:t>
    </dgm:pt>
    <dgm:pt modelId="{A59AF698-95E3-4957-9549-03EA6505DCA0}" type="parTrans" cxnId="{E426FB21-FBD9-431D-95A3-42F3AB89529A}">
      <dgm:prSet/>
      <dgm:spPr/>
      <dgm:t>
        <a:bodyPr/>
        <a:lstStyle/>
        <a:p>
          <a:endParaRPr lang="it-IT"/>
        </a:p>
      </dgm:t>
    </dgm:pt>
    <dgm:pt modelId="{9F32A602-A9E9-4158-A777-4600AFECE2FE}" type="sibTrans" cxnId="{E426FB21-FBD9-431D-95A3-42F3AB89529A}">
      <dgm:prSet/>
      <dgm:spPr/>
      <dgm:t>
        <a:bodyPr/>
        <a:lstStyle/>
        <a:p>
          <a:endParaRPr lang="it-IT"/>
        </a:p>
      </dgm:t>
    </dgm:pt>
    <dgm:pt modelId="{6E1B81DD-7682-4CFF-ABA0-8D648A83FEB5}" type="pres">
      <dgm:prSet presAssocID="{C2673461-A7D9-4D8D-B9CD-6A284D6D39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6220287-2118-44B1-9AC1-750D237F1442}" type="pres">
      <dgm:prSet presAssocID="{0481B3A8-6807-4A9E-A4AE-AFDD4EE0AF19}" presName="parentLin" presStyleCnt="0"/>
      <dgm:spPr/>
      <dgm:t>
        <a:bodyPr/>
        <a:lstStyle/>
        <a:p>
          <a:endParaRPr lang="it-IT"/>
        </a:p>
      </dgm:t>
    </dgm:pt>
    <dgm:pt modelId="{17BFC20F-7886-4979-BFF0-C36038039A74}" type="pres">
      <dgm:prSet presAssocID="{0481B3A8-6807-4A9E-A4AE-AFDD4EE0AF19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ABD09982-4B1E-4BBF-8027-B0A85AA05912}" type="pres">
      <dgm:prSet presAssocID="{0481B3A8-6807-4A9E-A4AE-AFDD4EE0AF19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AFD4666-FABC-465E-B963-73349EE8454D}" type="pres">
      <dgm:prSet presAssocID="{0481B3A8-6807-4A9E-A4AE-AFDD4EE0AF19}" presName="negativeSpace" presStyleCnt="0"/>
      <dgm:spPr/>
      <dgm:t>
        <a:bodyPr/>
        <a:lstStyle/>
        <a:p>
          <a:endParaRPr lang="it-IT"/>
        </a:p>
      </dgm:t>
    </dgm:pt>
    <dgm:pt modelId="{7BC1AC90-6E5A-42F9-BC77-589F449A4089}" type="pres">
      <dgm:prSet presAssocID="{0481B3A8-6807-4A9E-A4AE-AFDD4EE0AF19}" presName="childText" presStyleLbl="conFgAcc1" presStyleIdx="0" presStyleCnt="3" custLinFactNeighborX="1599" custLinFactNeighborY="-218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419666D-DE54-4E44-B50C-88A0112AE9EF}" type="pres">
      <dgm:prSet presAssocID="{93DE5BE1-F903-4BE9-A28B-1B620E1447C9}" presName="spaceBetweenRectangles" presStyleCnt="0"/>
      <dgm:spPr/>
      <dgm:t>
        <a:bodyPr/>
        <a:lstStyle/>
        <a:p>
          <a:endParaRPr lang="it-IT"/>
        </a:p>
      </dgm:t>
    </dgm:pt>
    <dgm:pt modelId="{128E84C0-4A4F-4C69-A480-775E5966D9C8}" type="pres">
      <dgm:prSet presAssocID="{A0C09C4F-5022-4195-B1B3-785614F0B7BB}" presName="parentLin" presStyleCnt="0"/>
      <dgm:spPr/>
      <dgm:t>
        <a:bodyPr/>
        <a:lstStyle/>
        <a:p>
          <a:endParaRPr lang="it-IT"/>
        </a:p>
      </dgm:t>
    </dgm:pt>
    <dgm:pt modelId="{497F63BB-8A00-449A-9990-BE47EFF461F9}" type="pres">
      <dgm:prSet presAssocID="{A0C09C4F-5022-4195-B1B3-785614F0B7BB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8486A944-E1C2-4477-B5EB-FFFD3B73D353}" type="pres">
      <dgm:prSet presAssocID="{A0C09C4F-5022-4195-B1B3-785614F0B7BB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2DBB25-D0ED-4258-89E1-E0DB460C7336}" type="pres">
      <dgm:prSet presAssocID="{A0C09C4F-5022-4195-B1B3-785614F0B7BB}" presName="negativeSpace" presStyleCnt="0"/>
      <dgm:spPr/>
      <dgm:t>
        <a:bodyPr/>
        <a:lstStyle/>
        <a:p>
          <a:endParaRPr lang="it-IT"/>
        </a:p>
      </dgm:t>
    </dgm:pt>
    <dgm:pt modelId="{4826C0B1-F519-4185-9AD0-B875607CE836}" type="pres">
      <dgm:prSet presAssocID="{A0C09C4F-5022-4195-B1B3-785614F0B7BB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BF2760-EB0D-4AAE-B5BE-22C265CE0158}" type="pres">
      <dgm:prSet presAssocID="{66A1EA18-7B55-4182-AE60-5A7A7EA41CA7}" presName="spaceBetweenRectangles" presStyleCnt="0"/>
      <dgm:spPr/>
      <dgm:t>
        <a:bodyPr/>
        <a:lstStyle/>
        <a:p>
          <a:endParaRPr lang="it-IT"/>
        </a:p>
      </dgm:t>
    </dgm:pt>
    <dgm:pt modelId="{5F6D922D-9286-40EF-9DF8-EEA155F0E3CE}" type="pres">
      <dgm:prSet presAssocID="{C05C0510-D5C8-4C73-94F5-11100DAE9416}" presName="parentLin" presStyleCnt="0"/>
      <dgm:spPr/>
      <dgm:t>
        <a:bodyPr/>
        <a:lstStyle/>
        <a:p>
          <a:endParaRPr lang="it-IT"/>
        </a:p>
      </dgm:t>
    </dgm:pt>
    <dgm:pt modelId="{F626309B-BF01-408A-A141-2F84A8A0FA62}" type="pres">
      <dgm:prSet presAssocID="{C05C0510-D5C8-4C73-94F5-11100DAE9416}" presName="parentLeftMargin" presStyleLbl="node1" presStyleIdx="1" presStyleCnt="3"/>
      <dgm:spPr/>
      <dgm:t>
        <a:bodyPr/>
        <a:lstStyle/>
        <a:p>
          <a:endParaRPr lang="it-IT"/>
        </a:p>
      </dgm:t>
    </dgm:pt>
    <dgm:pt modelId="{86C4B556-0EE5-4469-BE79-E8D7DEFCE49B}" type="pres">
      <dgm:prSet presAssocID="{C05C0510-D5C8-4C73-94F5-11100DAE9416}" presName="parentText" presStyleLbl="node1" presStyleIdx="2" presStyleCnt="3" custScaleX="142857" custScaleY="174095" custLinFactNeighborX="-68014" custLinFactNeighborY="770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E71B49-F323-425B-AB9F-FF37F69C8CE1}" type="pres">
      <dgm:prSet presAssocID="{C05C0510-D5C8-4C73-94F5-11100DAE9416}" presName="negativeSpace" presStyleCnt="0"/>
      <dgm:spPr/>
      <dgm:t>
        <a:bodyPr/>
        <a:lstStyle/>
        <a:p>
          <a:endParaRPr lang="it-IT"/>
        </a:p>
      </dgm:t>
    </dgm:pt>
    <dgm:pt modelId="{3ACAD212-E219-4C1E-B244-7BDAC6F282D6}" type="pres">
      <dgm:prSet presAssocID="{C05C0510-D5C8-4C73-94F5-11100DAE941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ADEFEDD-4785-444F-B388-75D4500D0945}" srcId="{C2673461-A7D9-4D8D-B9CD-6A284D6D3964}" destId="{A0C09C4F-5022-4195-B1B3-785614F0B7BB}" srcOrd="1" destOrd="0" parTransId="{975F2C87-AC49-4406-A8BE-AC028B5A4CAD}" sibTransId="{66A1EA18-7B55-4182-AE60-5A7A7EA41CA7}"/>
    <dgm:cxn modelId="{A4E99115-2E22-4BDC-B972-50FE144E6A13}" type="presOf" srcId="{0481B3A8-6807-4A9E-A4AE-AFDD4EE0AF19}" destId="{17BFC20F-7886-4979-BFF0-C36038039A74}" srcOrd="0" destOrd="0" presId="urn:microsoft.com/office/officeart/2005/8/layout/list1"/>
    <dgm:cxn modelId="{353F9E6A-8F39-466B-AD38-196AAC0C8543}" srcId="{C2673461-A7D9-4D8D-B9CD-6A284D6D3964}" destId="{0481B3A8-6807-4A9E-A4AE-AFDD4EE0AF19}" srcOrd="0" destOrd="0" parTransId="{B12D9220-F542-440D-A43B-4E40C94448BF}" sibTransId="{93DE5BE1-F903-4BE9-A28B-1B620E1447C9}"/>
    <dgm:cxn modelId="{60783043-2F57-47F0-9629-C7053CF2FDCB}" type="presOf" srcId="{C05C0510-D5C8-4C73-94F5-11100DAE9416}" destId="{F626309B-BF01-408A-A141-2F84A8A0FA62}" srcOrd="0" destOrd="0" presId="urn:microsoft.com/office/officeart/2005/8/layout/list1"/>
    <dgm:cxn modelId="{FCB8969D-DB39-4F62-83C2-86CC56144577}" type="presOf" srcId="{A0C09C4F-5022-4195-B1B3-785614F0B7BB}" destId="{8486A944-E1C2-4477-B5EB-FFFD3B73D353}" srcOrd="1" destOrd="0" presId="urn:microsoft.com/office/officeart/2005/8/layout/list1"/>
    <dgm:cxn modelId="{534AFC08-3021-4AF0-9276-58ED52516439}" type="presOf" srcId="{0481B3A8-6807-4A9E-A4AE-AFDD4EE0AF19}" destId="{ABD09982-4B1E-4BBF-8027-B0A85AA05912}" srcOrd="1" destOrd="0" presId="urn:microsoft.com/office/officeart/2005/8/layout/list1"/>
    <dgm:cxn modelId="{EB37116A-3348-4CD8-B922-84C1C87206AC}" type="presOf" srcId="{C2673461-A7D9-4D8D-B9CD-6A284D6D3964}" destId="{6E1B81DD-7682-4CFF-ABA0-8D648A83FEB5}" srcOrd="0" destOrd="0" presId="urn:microsoft.com/office/officeart/2005/8/layout/list1"/>
    <dgm:cxn modelId="{E426FB21-FBD9-431D-95A3-42F3AB89529A}" srcId="{C2673461-A7D9-4D8D-B9CD-6A284D6D3964}" destId="{C05C0510-D5C8-4C73-94F5-11100DAE9416}" srcOrd="2" destOrd="0" parTransId="{A59AF698-95E3-4957-9549-03EA6505DCA0}" sibTransId="{9F32A602-A9E9-4158-A777-4600AFECE2FE}"/>
    <dgm:cxn modelId="{3A37C0A9-3C05-43E0-96B3-3DA41AEA05F9}" type="presOf" srcId="{A0C09C4F-5022-4195-B1B3-785614F0B7BB}" destId="{497F63BB-8A00-449A-9990-BE47EFF461F9}" srcOrd="0" destOrd="0" presId="urn:microsoft.com/office/officeart/2005/8/layout/list1"/>
    <dgm:cxn modelId="{46E662C2-AC64-4CC8-916F-10AF6D0CE9FE}" type="presOf" srcId="{C05C0510-D5C8-4C73-94F5-11100DAE9416}" destId="{86C4B556-0EE5-4469-BE79-E8D7DEFCE49B}" srcOrd="1" destOrd="0" presId="urn:microsoft.com/office/officeart/2005/8/layout/list1"/>
    <dgm:cxn modelId="{58DB6286-866E-42A9-AE45-2ECECAE3CA7A}" type="presParOf" srcId="{6E1B81DD-7682-4CFF-ABA0-8D648A83FEB5}" destId="{56220287-2118-44B1-9AC1-750D237F1442}" srcOrd="0" destOrd="0" presId="urn:microsoft.com/office/officeart/2005/8/layout/list1"/>
    <dgm:cxn modelId="{A7BE12DD-6C67-4D88-8437-34D36CEBEB98}" type="presParOf" srcId="{56220287-2118-44B1-9AC1-750D237F1442}" destId="{17BFC20F-7886-4979-BFF0-C36038039A74}" srcOrd="0" destOrd="0" presId="urn:microsoft.com/office/officeart/2005/8/layout/list1"/>
    <dgm:cxn modelId="{2D6A6579-BDDF-4A56-8FFD-47939ACA4665}" type="presParOf" srcId="{56220287-2118-44B1-9AC1-750D237F1442}" destId="{ABD09982-4B1E-4BBF-8027-B0A85AA05912}" srcOrd="1" destOrd="0" presId="urn:microsoft.com/office/officeart/2005/8/layout/list1"/>
    <dgm:cxn modelId="{8A9EFE94-5BE2-4A7F-BE66-D46E166DECF4}" type="presParOf" srcId="{6E1B81DD-7682-4CFF-ABA0-8D648A83FEB5}" destId="{FAFD4666-FABC-465E-B963-73349EE8454D}" srcOrd="1" destOrd="0" presId="urn:microsoft.com/office/officeart/2005/8/layout/list1"/>
    <dgm:cxn modelId="{AF23F0D8-E41A-4F51-BA58-13F24797BD85}" type="presParOf" srcId="{6E1B81DD-7682-4CFF-ABA0-8D648A83FEB5}" destId="{7BC1AC90-6E5A-42F9-BC77-589F449A4089}" srcOrd="2" destOrd="0" presId="urn:microsoft.com/office/officeart/2005/8/layout/list1"/>
    <dgm:cxn modelId="{4D53269A-40B6-4951-A3C5-E424EA3F50AC}" type="presParOf" srcId="{6E1B81DD-7682-4CFF-ABA0-8D648A83FEB5}" destId="{F419666D-DE54-4E44-B50C-88A0112AE9EF}" srcOrd="3" destOrd="0" presId="urn:microsoft.com/office/officeart/2005/8/layout/list1"/>
    <dgm:cxn modelId="{213ACA6A-D8F5-431C-BE23-B1A4E1147A5B}" type="presParOf" srcId="{6E1B81DD-7682-4CFF-ABA0-8D648A83FEB5}" destId="{128E84C0-4A4F-4C69-A480-775E5966D9C8}" srcOrd="4" destOrd="0" presId="urn:microsoft.com/office/officeart/2005/8/layout/list1"/>
    <dgm:cxn modelId="{B53067E1-29FF-4088-8045-797F1A802C87}" type="presParOf" srcId="{128E84C0-4A4F-4C69-A480-775E5966D9C8}" destId="{497F63BB-8A00-449A-9990-BE47EFF461F9}" srcOrd="0" destOrd="0" presId="urn:microsoft.com/office/officeart/2005/8/layout/list1"/>
    <dgm:cxn modelId="{A14D6F95-8A85-4CF0-85DA-615C9D5CC752}" type="presParOf" srcId="{128E84C0-4A4F-4C69-A480-775E5966D9C8}" destId="{8486A944-E1C2-4477-B5EB-FFFD3B73D353}" srcOrd="1" destOrd="0" presId="urn:microsoft.com/office/officeart/2005/8/layout/list1"/>
    <dgm:cxn modelId="{E7D0AF99-0EBF-410A-BCB3-E34B857BEDFB}" type="presParOf" srcId="{6E1B81DD-7682-4CFF-ABA0-8D648A83FEB5}" destId="{FE2DBB25-D0ED-4258-89E1-E0DB460C7336}" srcOrd="5" destOrd="0" presId="urn:microsoft.com/office/officeart/2005/8/layout/list1"/>
    <dgm:cxn modelId="{427B9D6D-F11F-4DB3-8675-A4187EFB9B4C}" type="presParOf" srcId="{6E1B81DD-7682-4CFF-ABA0-8D648A83FEB5}" destId="{4826C0B1-F519-4185-9AD0-B875607CE836}" srcOrd="6" destOrd="0" presId="urn:microsoft.com/office/officeart/2005/8/layout/list1"/>
    <dgm:cxn modelId="{D49C15DC-3336-4F44-86BD-3D9484C2AABC}" type="presParOf" srcId="{6E1B81DD-7682-4CFF-ABA0-8D648A83FEB5}" destId="{F5BF2760-EB0D-4AAE-B5BE-22C265CE0158}" srcOrd="7" destOrd="0" presId="urn:microsoft.com/office/officeart/2005/8/layout/list1"/>
    <dgm:cxn modelId="{D6785FCE-6EBD-4B37-89FB-AB1571EFB43A}" type="presParOf" srcId="{6E1B81DD-7682-4CFF-ABA0-8D648A83FEB5}" destId="{5F6D922D-9286-40EF-9DF8-EEA155F0E3CE}" srcOrd="8" destOrd="0" presId="urn:microsoft.com/office/officeart/2005/8/layout/list1"/>
    <dgm:cxn modelId="{B2B6BE78-FA2D-4537-8CD4-BB1F37A9E64D}" type="presParOf" srcId="{5F6D922D-9286-40EF-9DF8-EEA155F0E3CE}" destId="{F626309B-BF01-408A-A141-2F84A8A0FA62}" srcOrd="0" destOrd="0" presId="urn:microsoft.com/office/officeart/2005/8/layout/list1"/>
    <dgm:cxn modelId="{D62ACA78-2FA6-4B5E-B9CE-3F9EB9C125AE}" type="presParOf" srcId="{5F6D922D-9286-40EF-9DF8-EEA155F0E3CE}" destId="{86C4B556-0EE5-4469-BE79-E8D7DEFCE49B}" srcOrd="1" destOrd="0" presId="urn:microsoft.com/office/officeart/2005/8/layout/list1"/>
    <dgm:cxn modelId="{2091139F-D50C-4870-A83F-E1FF1E863642}" type="presParOf" srcId="{6E1B81DD-7682-4CFF-ABA0-8D648A83FEB5}" destId="{5EE71B49-F323-425B-AB9F-FF37F69C8CE1}" srcOrd="9" destOrd="0" presId="urn:microsoft.com/office/officeart/2005/8/layout/list1"/>
    <dgm:cxn modelId="{A3A191C9-74D4-4F5E-B396-23DA4DD9F345}" type="presParOf" srcId="{6E1B81DD-7682-4CFF-ABA0-8D648A83FEB5}" destId="{3ACAD212-E219-4C1E-B244-7BDAC6F282D6}" srcOrd="10" destOrd="0" presId="urn:microsoft.com/office/officeart/2005/8/layout/list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C58EF4B-7709-442B-A8D1-B3265AC30C7B}" type="doc">
      <dgm:prSet loTypeId="urn:microsoft.com/office/officeart/2005/8/layout/cycle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1328A236-8D55-4C72-9C83-AA0539934070}">
      <dgm:prSet phldrT="[Testo]" custT="1"/>
      <dgm:spPr/>
      <dgm:t>
        <a:bodyPr/>
        <a:lstStyle/>
        <a:p>
          <a:r>
            <a:rPr lang="it-IT" sz="2000" dirty="0" smtClean="0"/>
            <a:t>TETRAPLEGIA</a:t>
          </a:r>
          <a:endParaRPr lang="it-IT" sz="2000" dirty="0"/>
        </a:p>
      </dgm:t>
    </dgm:pt>
    <dgm:pt modelId="{10CB3542-FB6D-4C04-8489-A0C1856F2853}" type="parTrans" cxnId="{982750FB-5BF8-4FAC-BBD5-F38F5D6D6990}">
      <dgm:prSet/>
      <dgm:spPr/>
      <dgm:t>
        <a:bodyPr/>
        <a:lstStyle/>
        <a:p>
          <a:endParaRPr lang="it-IT"/>
        </a:p>
      </dgm:t>
    </dgm:pt>
    <dgm:pt modelId="{95C1718C-A71D-4758-8716-93BACF912C10}" type="sibTrans" cxnId="{982750FB-5BF8-4FAC-BBD5-F38F5D6D6990}">
      <dgm:prSet/>
      <dgm:spPr/>
      <dgm:t>
        <a:bodyPr/>
        <a:lstStyle/>
        <a:p>
          <a:endParaRPr lang="it-IT" dirty="0"/>
        </a:p>
      </dgm:t>
    </dgm:pt>
    <dgm:pt modelId="{C3758394-0CE3-438B-927C-5D574C70F243}">
      <dgm:prSet phldrT="[Testo]" custT="1"/>
      <dgm:spPr/>
      <dgm:t>
        <a:bodyPr/>
        <a:lstStyle/>
        <a:p>
          <a:r>
            <a:rPr lang="it-IT" sz="2000" dirty="0" smtClean="0"/>
            <a:t>EMIPLEGIA</a:t>
          </a:r>
          <a:endParaRPr lang="it-IT" sz="2000" dirty="0"/>
        </a:p>
      </dgm:t>
    </dgm:pt>
    <dgm:pt modelId="{381AD51B-38AD-44A6-9CD3-53FCE04FA9B9}" type="parTrans" cxnId="{0D623287-44B3-402E-99C7-49482D7A22B8}">
      <dgm:prSet/>
      <dgm:spPr/>
      <dgm:t>
        <a:bodyPr/>
        <a:lstStyle/>
        <a:p>
          <a:endParaRPr lang="it-IT"/>
        </a:p>
      </dgm:t>
    </dgm:pt>
    <dgm:pt modelId="{500C7673-06A8-4739-B215-1D5C8FB0ABE0}" type="sibTrans" cxnId="{0D623287-44B3-402E-99C7-49482D7A22B8}">
      <dgm:prSet/>
      <dgm:spPr/>
      <dgm:t>
        <a:bodyPr/>
        <a:lstStyle/>
        <a:p>
          <a:endParaRPr lang="it-IT" dirty="0"/>
        </a:p>
      </dgm:t>
    </dgm:pt>
    <dgm:pt modelId="{F4B5330A-1896-4038-907B-0A2F17538845}">
      <dgm:prSet phldrT="[Testo]" custT="1"/>
      <dgm:spPr/>
      <dgm:t>
        <a:bodyPr/>
        <a:lstStyle/>
        <a:p>
          <a:r>
            <a:rPr lang="it-IT" sz="2000" dirty="0" smtClean="0"/>
            <a:t>DOPPIA EMIPLEGIA</a:t>
          </a:r>
          <a:endParaRPr lang="it-IT" sz="2000" dirty="0"/>
        </a:p>
      </dgm:t>
    </dgm:pt>
    <dgm:pt modelId="{2980785C-0446-46CB-A4D7-8967E92285F6}" type="parTrans" cxnId="{085576D8-F00D-49D5-A793-9EC15DFB4E2A}">
      <dgm:prSet/>
      <dgm:spPr/>
      <dgm:t>
        <a:bodyPr/>
        <a:lstStyle/>
        <a:p>
          <a:endParaRPr lang="it-IT"/>
        </a:p>
      </dgm:t>
    </dgm:pt>
    <dgm:pt modelId="{96CF3F63-310C-47E5-9778-59EFD73A01CB}" type="sibTrans" cxnId="{085576D8-F00D-49D5-A793-9EC15DFB4E2A}">
      <dgm:prSet/>
      <dgm:spPr/>
      <dgm:t>
        <a:bodyPr/>
        <a:lstStyle/>
        <a:p>
          <a:endParaRPr lang="it-IT" dirty="0"/>
        </a:p>
      </dgm:t>
    </dgm:pt>
    <dgm:pt modelId="{2A37F43F-96E3-428C-91FD-FCFF7EAC9D2E}">
      <dgm:prSet phldrT="[Testo]" custT="1"/>
      <dgm:spPr/>
      <dgm:t>
        <a:bodyPr/>
        <a:lstStyle/>
        <a:p>
          <a:r>
            <a:rPr lang="it-IT" sz="2000" dirty="0" smtClean="0"/>
            <a:t>DIPLEGIA</a:t>
          </a:r>
          <a:endParaRPr lang="it-IT" sz="2000" dirty="0"/>
        </a:p>
      </dgm:t>
    </dgm:pt>
    <dgm:pt modelId="{EE904951-CD37-4741-A5D7-CD5D6D3A1CC7}" type="parTrans" cxnId="{A653CC95-85C2-4DC0-B5D8-F5E101093A52}">
      <dgm:prSet/>
      <dgm:spPr/>
      <dgm:t>
        <a:bodyPr/>
        <a:lstStyle/>
        <a:p>
          <a:endParaRPr lang="it-IT"/>
        </a:p>
      </dgm:t>
    </dgm:pt>
    <dgm:pt modelId="{090A3719-33F9-4F3E-8E0E-2EE9962E86C3}" type="sibTrans" cxnId="{A653CC95-85C2-4DC0-B5D8-F5E101093A52}">
      <dgm:prSet/>
      <dgm:spPr/>
      <dgm:t>
        <a:bodyPr/>
        <a:lstStyle/>
        <a:p>
          <a:endParaRPr lang="it-IT" dirty="0"/>
        </a:p>
      </dgm:t>
    </dgm:pt>
    <dgm:pt modelId="{5693C970-5E2B-406A-930D-4FEBA74DCF6A}" type="pres">
      <dgm:prSet presAssocID="{5C58EF4B-7709-442B-A8D1-B3265AC30C7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70D1EE5-22B2-498F-93FC-EC19F8A1BD66}" type="pres">
      <dgm:prSet presAssocID="{1328A236-8D55-4C72-9C83-AA0539934070}" presName="node" presStyleLbl="node1" presStyleIdx="0" presStyleCnt="4" custScaleX="157784" custRadScaleRad="96799" custRadScaleInc="-619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2285EE6-AB0E-4B52-BF01-D8D5E3B8EB6A}" type="pres">
      <dgm:prSet presAssocID="{1328A236-8D55-4C72-9C83-AA0539934070}" presName="spNode" presStyleCnt="0"/>
      <dgm:spPr/>
    </dgm:pt>
    <dgm:pt modelId="{E993ACC3-6AC3-4204-8B92-1A7CF51B0A04}" type="pres">
      <dgm:prSet presAssocID="{95C1718C-A71D-4758-8716-93BACF912C10}" presName="sibTrans" presStyleLbl="sibTrans1D1" presStyleIdx="0" presStyleCnt="4"/>
      <dgm:spPr/>
      <dgm:t>
        <a:bodyPr/>
        <a:lstStyle/>
        <a:p>
          <a:endParaRPr lang="it-IT"/>
        </a:p>
      </dgm:t>
    </dgm:pt>
    <dgm:pt modelId="{2B9DE860-F224-446E-940B-01B1B2D4DCF3}" type="pres">
      <dgm:prSet presAssocID="{C3758394-0CE3-438B-927C-5D574C70F243}" presName="node" presStyleLbl="node1" presStyleIdx="1" presStyleCnt="4" custScaleX="129730" custScaleY="12782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1635D4-4B82-435A-8DA9-00B2F72B0C58}" type="pres">
      <dgm:prSet presAssocID="{C3758394-0CE3-438B-927C-5D574C70F243}" presName="spNode" presStyleCnt="0"/>
      <dgm:spPr/>
    </dgm:pt>
    <dgm:pt modelId="{8AF3A2BD-F176-4430-9207-4416E1875CC9}" type="pres">
      <dgm:prSet presAssocID="{500C7673-06A8-4739-B215-1D5C8FB0ABE0}" presName="sibTrans" presStyleLbl="sibTrans1D1" presStyleIdx="1" presStyleCnt="4"/>
      <dgm:spPr/>
      <dgm:t>
        <a:bodyPr/>
        <a:lstStyle/>
        <a:p>
          <a:endParaRPr lang="it-IT"/>
        </a:p>
      </dgm:t>
    </dgm:pt>
    <dgm:pt modelId="{07F76744-E13A-4F94-90AA-1C40C081A132}" type="pres">
      <dgm:prSet presAssocID="{F4B5330A-1896-4038-907B-0A2F17538845}" presName="node" presStyleLbl="node1" presStyleIdx="2" presStyleCnt="4" custScaleX="14612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776DC8-4D56-4F37-8449-F8454FEAE6D8}" type="pres">
      <dgm:prSet presAssocID="{F4B5330A-1896-4038-907B-0A2F17538845}" presName="spNode" presStyleCnt="0"/>
      <dgm:spPr/>
    </dgm:pt>
    <dgm:pt modelId="{C5F3CEF3-1CE2-45E2-8AAD-F8F031A0A208}" type="pres">
      <dgm:prSet presAssocID="{96CF3F63-310C-47E5-9778-59EFD73A01CB}" presName="sibTrans" presStyleLbl="sibTrans1D1" presStyleIdx="2" presStyleCnt="4"/>
      <dgm:spPr/>
      <dgm:t>
        <a:bodyPr/>
        <a:lstStyle/>
        <a:p>
          <a:endParaRPr lang="it-IT"/>
        </a:p>
      </dgm:t>
    </dgm:pt>
    <dgm:pt modelId="{5969170E-5D0D-40D9-B852-2218012AC8FD}" type="pres">
      <dgm:prSet presAssocID="{2A37F43F-96E3-428C-91FD-FCFF7EAC9D2E}" presName="node" presStyleLbl="node1" presStyleIdx="3" presStyleCnt="4" custScaleX="12445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0856EB7-A2D3-4840-B961-77FA1BB1D5BF}" type="pres">
      <dgm:prSet presAssocID="{2A37F43F-96E3-428C-91FD-FCFF7EAC9D2E}" presName="spNode" presStyleCnt="0"/>
      <dgm:spPr/>
    </dgm:pt>
    <dgm:pt modelId="{027168CC-60EE-40DB-957A-07F1D4918E72}" type="pres">
      <dgm:prSet presAssocID="{090A3719-33F9-4F3E-8E0E-2EE9962E86C3}" presName="sibTrans" presStyleLbl="sibTrans1D1" presStyleIdx="3" presStyleCnt="4"/>
      <dgm:spPr/>
      <dgm:t>
        <a:bodyPr/>
        <a:lstStyle/>
        <a:p>
          <a:endParaRPr lang="it-IT"/>
        </a:p>
      </dgm:t>
    </dgm:pt>
  </dgm:ptLst>
  <dgm:cxnLst>
    <dgm:cxn modelId="{E44D0F90-0A43-483D-A241-36D11EE76F90}" type="presOf" srcId="{F4B5330A-1896-4038-907B-0A2F17538845}" destId="{07F76744-E13A-4F94-90AA-1C40C081A132}" srcOrd="0" destOrd="0" presId="urn:microsoft.com/office/officeart/2005/8/layout/cycle6"/>
    <dgm:cxn modelId="{0D623287-44B3-402E-99C7-49482D7A22B8}" srcId="{5C58EF4B-7709-442B-A8D1-B3265AC30C7B}" destId="{C3758394-0CE3-438B-927C-5D574C70F243}" srcOrd="1" destOrd="0" parTransId="{381AD51B-38AD-44A6-9CD3-53FCE04FA9B9}" sibTransId="{500C7673-06A8-4739-B215-1D5C8FB0ABE0}"/>
    <dgm:cxn modelId="{982750FB-5BF8-4FAC-BBD5-F38F5D6D6990}" srcId="{5C58EF4B-7709-442B-A8D1-B3265AC30C7B}" destId="{1328A236-8D55-4C72-9C83-AA0539934070}" srcOrd="0" destOrd="0" parTransId="{10CB3542-FB6D-4C04-8489-A0C1856F2853}" sibTransId="{95C1718C-A71D-4758-8716-93BACF912C10}"/>
    <dgm:cxn modelId="{21AC65E6-3592-4DDF-A238-767DDBF86112}" type="presOf" srcId="{C3758394-0CE3-438B-927C-5D574C70F243}" destId="{2B9DE860-F224-446E-940B-01B1B2D4DCF3}" srcOrd="0" destOrd="0" presId="urn:microsoft.com/office/officeart/2005/8/layout/cycle6"/>
    <dgm:cxn modelId="{77252FA0-55A2-4AE0-86D3-AD997CD93DFB}" type="presOf" srcId="{5C58EF4B-7709-442B-A8D1-B3265AC30C7B}" destId="{5693C970-5E2B-406A-930D-4FEBA74DCF6A}" srcOrd="0" destOrd="0" presId="urn:microsoft.com/office/officeart/2005/8/layout/cycle6"/>
    <dgm:cxn modelId="{A91B8545-6E0E-464E-9436-11875E4A176A}" type="presOf" srcId="{2A37F43F-96E3-428C-91FD-FCFF7EAC9D2E}" destId="{5969170E-5D0D-40D9-B852-2218012AC8FD}" srcOrd="0" destOrd="0" presId="urn:microsoft.com/office/officeart/2005/8/layout/cycle6"/>
    <dgm:cxn modelId="{A653CC95-85C2-4DC0-B5D8-F5E101093A52}" srcId="{5C58EF4B-7709-442B-A8D1-B3265AC30C7B}" destId="{2A37F43F-96E3-428C-91FD-FCFF7EAC9D2E}" srcOrd="3" destOrd="0" parTransId="{EE904951-CD37-4741-A5D7-CD5D6D3A1CC7}" sibTransId="{090A3719-33F9-4F3E-8E0E-2EE9962E86C3}"/>
    <dgm:cxn modelId="{085576D8-F00D-49D5-A793-9EC15DFB4E2A}" srcId="{5C58EF4B-7709-442B-A8D1-B3265AC30C7B}" destId="{F4B5330A-1896-4038-907B-0A2F17538845}" srcOrd="2" destOrd="0" parTransId="{2980785C-0446-46CB-A4D7-8967E92285F6}" sibTransId="{96CF3F63-310C-47E5-9778-59EFD73A01CB}"/>
    <dgm:cxn modelId="{013EB468-A040-4D55-A9D7-9A2E35E20D3A}" type="presOf" srcId="{090A3719-33F9-4F3E-8E0E-2EE9962E86C3}" destId="{027168CC-60EE-40DB-957A-07F1D4918E72}" srcOrd="0" destOrd="0" presId="urn:microsoft.com/office/officeart/2005/8/layout/cycle6"/>
    <dgm:cxn modelId="{DF312BB6-F777-4E1A-BCF5-47AD0CA1C121}" type="presOf" srcId="{95C1718C-A71D-4758-8716-93BACF912C10}" destId="{E993ACC3-6AC3-4204-8B92-1A7CF51B0A04}" srcOrd="0" destOrd="0" presId="urn:microsoft.com/office/officeart/2005/8/layout/cycle6"/>
    <dgm:cxn modelId="{F26337AE-14D6-4B8D-AD7B-7E32DD9DF7E5}" type="presOf" srcId="{1328A236-8D55-4C72-9C83-AA0539934070}" destId="{770D1EE5-22B2-498F-93FC-EC19F8A1BD66}" srcOrd="0" destOrd="0" presId="urn:microsoft.com/office/officeart/2005/8/layout/cycle6"/>
    <dgm:cxn modelId="{4EFDA048-CBCC-456E-9FB5-68998A750671}" type="presOf" srcId="{96CF3F63-310C-47E5-9778-59EFD73A01CB}" destId="{C5F3CEF3-1CE2-45E2-8AAD-F8F031A0A208}" srcOrd="0" destOrd="0" presId="urn:microsoft.com/office/officeart/2005/8/layout/cycle6"/>
    <dgm:cxn modelId="{B21F0193-F597-45EC-BC6D-FFEDD264E7CC}" type="presOf" srcId="{500C7673-06A8-4739-B215-1D5C8FB0ABE0}" destId="{8AF3A2BD-F176-4430-9207-4416E1875CC9}" srcOrd="0" destOrd="0" presId="urn:microsoft.com/office/officeart/2005/8/layout/cycle6"/>
    <dgm:cxn modelId="{7F61F47F-4F4D-411C-BD9D-B61054781552}" type="presParOf" srcId="{5693C970-5E2B-406A-930D-4FEBA74DCF6A}" destId="{770D1EE5-22B2-498F-93FC-EC19F8A1BD66}" srcOrd="0" destOrd="0" presId="urn:microsoft.com/office/officeart/2005/8/layout/cycle6"/>
    <dgm:cxn modelId="{3394DDC3-EF51-484D-883E-4C40F251BD59}" type="presParOf" srcId="{5693C970-5E2B-406A-930D-4FEBA74DCF6A}" destId="{82285EE6-AB0E-4B52-BF01-D8D5E3B8EB6A}" srcOrd="1" destOrd="0" presId="urn:microsoft.com/office/officeart/2005/8/layout/cycle6"/>
    <dgm:cxn modelId="{C1408727-E500-4ACF-A3FB-2184890D4FAD}" type="presParOf" srcId="{5693C970-5E2B-406A-930D-4FEBA74DCF6A}" destId="{E993ACC3-6AC3-4204-8B92-1A7CF51B0A04}" srcOrd="2" destOrd="0" presId="urn:microsoft.com/office/officeart/2005/8/layout/cycle6"/>
    <dgm:cxn modelId="{09FB148A-AEF7-428E-9C76-002D79DCEEFC}" type="presParOf" srcId="{5693C970-5E2B-406A-930D-4FEBA74DCF6A}" destId="{2B9DE860-F224-446E-940B-01B1B2D4DCF3}" srcOrd="3" destOrd="0" presId="urn:microsoft.com/office/officeart/2005/8/layout/cycle6"/>
    <dgm:cxn modelId="{E6134AF7-8C0E-4240-9D58-A5D4A1CCB383}" type="presParOf" srcId="{5693C970-5E2B-406A-930D-4FEBA74DCF6A}" destId="{CB1635D4-4B82-435A-8DA9-00B2F72B0C58}" srcOrd="4" destOrd="0" presId="urn:microsoft.com/office/officeart/2005/8/layout/cycle6"/>
    <dgm:cxn modelId="{3F0B671D-64E7-4DF8-AEBD-E43B98B2F24A}" type="presParOf" srcId="{5693C970-5E2B-406A-930D-4FEBA74DCF6A}" destId="{8AF3A2BD-F176-4430-9207-4416E1875CC9}" srcOrd="5" destOrd="0" presId="urn:microsoft.com/office/officeart/2005/8/layout/cycle6"/>
    <dgm:cxn modelId="{CE02A071-759C-45EC-B445-5111CF91645E}" type="presParOf" srcId="{5693C970-5E2B-406A-930D-4FEBA74DCF6A}" destId="{07F76744-E13A-4F94-90AA-1C40C081A132}" srcOrd="6" destOrd="0" presId="urn:microsoft.com/office/officeart/2005/8/layout/cycle6"/>
    <dgm:cxn modelId="{CA65B8A9-9645-4E5A-A03E-7DB6FEC6A0D4}" type="presParOf" srcId="{5693C970-5E2B-406A-930D-4FEBA74DCF6A}" destId="{CB776DC8-4D56-4F37-8449-F8454FEAE6D8}" srcOrd="7" destOrd="0" presId="urn:microsoft.com/office/officeart/2005/8/layout/cycle6"/>
    <dgm:cxn modelId="{2010DC8D-A648-47A4-AB8E-A005A4D98AAE}" type="presParOf" srcId="{5693C970-5E2B-406A-930D-4FEBA74DCF6A}" destId="{C5F3CEF3-1CE2-45E2-8AAD-F8F031A0A208}" srcOrd="8" destOrd="0" presId="urn:microsoft.com/office/officeart/2005/8/layout/cycle6"/>
    <dgm:cxn modelId="{B998690B-F745-4DAD-8737-AE599E3CA173}" type="presParOf" srcId="{5693C970-5E2B-406A-930D-4FEBA74DCF6A}" destId="{5969170E-5D0D-40D9-B852-2218012AC8FD}" srcOrd="9" destOrd="0" presId="urn:microsoft.com/office/officeart/2005/8/layout/cycle6"/>
    <dgm:cxn modelId="{AB396D96-DB8F-4477-A26F-F2DF06FB54BC}" type="presParOf" srcId="{5693C970-5E2B-406A-930D-4FEBA74DCF6A}" destId="{50856EB7-A2D3-4840-B961-77FA1BB1D5BF}" srcOrd="10" destOrd="0" presId="urn:microsoft.com/office/officeart/2005/8/layout/cycle6"/>
    <dgm:cxn modelId="{0EA65178-5BA2-4C70-B69E-6CA1038B31E0}" type="presParOf" srcId="{5693C970-5E2B-406A-930D-4FEBA74DCF6A}" destId="{027168CC-60EE-40DB-957A-07F1D4918E72}" srcOrd="11" destOrd="0" presId="urn:microsoft.com/office/officeart/2005/8/layout/cycle6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74B8E88-8D13-4141-B87B-55ABC96765AC}" type="doc">
      <dgm:prSet loTypeId="urn:microsoft.com/office/officeart/2005/8/layout/cycle2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75456CAC-7010-4C09-A3CA-5C8BF89D2BF5}">
      <dgm:prSet phldrT="[Testo]" custT="1"/>
      <dgm:spPr/>
      <dgm:t>
        <a:bodyPr/>
        <a:lstStyle/>
        <a:p>
          <a:r>
            <a:rPr lang="it-IT" sz="2000" dirty="0" smtClean="0"/>
            <a:t>FORMA SPASTICA</a:t>
          </a:r>
          <a:endParaRPr lang="it-IT" sz="2000" dirty="0"/>
        </a:p>
      </dgm:t>
    </dgm:pt>
    <dgm:pt modelId="{689F6C0F-890B-469D-BE59-FA9FF4939C18}" type="parTrans" cxnId="{3E569ADB-B7CC-4017-8FD0-DEEFFD2102CF}">
      <dgm:prSet/>
      <dgm:spPr/>
      <dgm:t>
        <a:bodyPr/>
        <a:lstStyle/>
        <a:p>
          <a:endParaRPr lang="it-IT"/>
        </a:p>
      </dgm:t>
    </dgm:pt>
    <dgm:pt modelId="{9096BF96-6B02-4F9A-A96D-554DFF7F80BD}" type="sibTrans" cxnId="{3E569ADB-B7CC-4017-8FD0-DEEFFD2102CF}">
      <dgm:prSet/>
      <dgm:spPr/>
      <dgm:t>
        <a:bodyPr/>
        <a:lstStyle/>
        <a:p>
          <a:endParaRPr lang="it-IT" dirty="0"/>
        </a:p>
      </dgm:t>
    </dgm:pt>
    <dgm:pt modelId="{32F34B63-817F-4C51-B613-E80E13B5FD28}">
      <dgm:prSet phldrT="[Testo]" custT="1"/>
      <dgm:spPr/>
      <dgm:t>
        <a:bodyPr/>
        <a:lstStyle/>
        <a:p>
          <a:r>
            <a:rPr lang="it-IT" sz="2000" dirty="0" smtClean="0"/>
            <a:t>FORMA DISTONICA</a:t>
          </a:r>
          <a:endParaRPr lang="it-IT" sz="2000" dirty="0"/>
        </a:p>
      </dgm:t>
    </dgm:pt>
    <dgm:pt modelId="{B6774B72-8B63-4D10-89AB-1CF541484248}" type="parTrans" cxnId="{10A17698-24C9-4A64-8479-88D3743AA01E}">
      <dgm:prSet/>
      <dgm:spPr/>
      <dgm:t>
        <a:bodyPr/>
        <a:lstStyle/>
        <a:p>
          <a:endParaRPr lang="it-IT"/>
        </a:p>
      </dgm:t>
    </dgm:pt>
    <dgm:pt modelId="{876AFAD3-77A1-437F-A3A7-5D2460226492}" type="sibTrans" cxnId="{10A17698-24C9-4A64-8479-88D3743AA01E}">
      <dgm:prSet/>
      <dgm:spPr/>
      <dgm:t>
        <a:bodyPr/>
        <a:lstStyle/>
        <a:p>
          <a:endParaRPr lang="it-IT" dirty="0"/>
        </a:p>
      </dgm:t>
    </dgm:pt>
    <dgm:pt modelId="{53230D93-6D65-4342-A4DD-1A86F889B785}">
      <dgm:prSet phldrT="[Testo]" custT="1"/>
      <dgm:spPr/>
      <dgm:t>
        <a:bodyPr/>
        <a:lstStyle/>
        <a:p>
          <a:r>
            <a:rPr lang="it-IT" sz="2000" dirty="0" smtClean="0"/>
            <a:t>FORMA ATASSICA</a:t>
          </a:r>
          <a:endParaRPr lang="it-IT" sz="2000" dirty="0"/>
        </a:p>
      </dgm:t>
    </dgm:pt>
    <dgm:pt modelId="{3A9A54BF-4CF0-4D2A-AA60-05F71BE18EC5}" type="parTrans" cxnId="{34533A8F-BF92-427A-B5CA-F62CC0680D1D}">
      <dgm:prSet/>
      <dgm:spPr/>
      <dgm:t>
        <a:bodyPr/>
        <a:lstStyle/>
        <a:p>
          <a:endParaRPr lang="it-IT"/>
        </a:p>
      </dgm:t>
    </dgm:pt>
    <dgm:pt modelId="{FB73FA3E-2857-4388-99CB-17C949C80E1E}" type="sibTrans" cxnId="{34533A8F-BF92-427A-B5CA-F62CC0680D1D}">
      <dgm:prSet/>
      <dgm:spPr/>
      <dgm:t>
        <a:bodyPr/>
        <a:lstStyle/>
        <a:p>
          <a:endParaRPr lang="it-IT" dirty="0"/>
        </a:p>
      </dgm:t>
    </dgm:pt>
    <dgm:pt modelId="{536C3E24-7AE2-4D5F-AC57-5D06266BAB5A}">
      <dgm:prSet phldrT="[Testo]" custT="1"/>
      <dgm:spPr/>
      <dgm:t>
        <a:bodyPr/>
        <a:lstStyle/>
        <a:p>
          <a:r>
            <a:rPr lang="it-IT" sz="2000" dirty="0" smtClean="0"/>
            <a:t>FORMA MISTA</a:t>
          </a:r>
          <a:endParaRPr lang="it-IT" sz="2000" dirty="0"/>
        </a:p>
      </dgm:t>
    </dgm:pt>
    <dgm:pt modelId="{C432BBB3-D9CB-4FB1-BC1E-6A1B55FBA7C9}" type="parTrans" cxnId="{6601AA5C-D5B2-415E-B4FA-A9324D6A707F}">
      <dgm:prSet/>
      <dgm:spPr/>
      <dgm:t>
        <a:bodyPr/>
        <a:lstStyle/>
        <a:p>
          <a:endParaRPr lang="it-IT"/>
        </a:p>
      </dgm:t>
    </dgm:pt>
    <dgm:pt modelId="{EAC30AB3-2B21-49D3-93C5-A84217F8D0B6}" type="sibTrans" cxnId="{6601AA5C-D5B2-415E-B4FA-A9324D6A707F}">
      <dgm:prSet/>
      <dgm:spPr/>
      <dgm:t>
        <a:bodyPr/>
        <a:lstStyle/>
        <a:p>
          <a:endParaRPr lang="it-IT" dirty="0"/>
        </a:p>
      </dgm:t>
    </dgm:pt>
    <dgm:pt modelId="{72AAEC7C-CC0B-44B5-9A2B-B94E6C0AC81E}" type="pres">
      <dgm:prSet presAssocID="{874B8E88-8D13-4141-B87B-55ABC96765A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CD840D1-373C-4584-8CCB-D32108A67FC8}" type="pres">
      <dgm:prSet presAssocID="{75456CAC-7010-4C09-A3CA-5C8BF89D2BF5}" presName="node" presStyleLbl="node1" presStyleIdx="0" presStyleCnt="4" custScaleX="12719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BB733EC-1118-469E-9F53-F4C05C6DA0CD}" type="pres">
      <dgm:prSet presAssocID="{9096BF96-6B02-4F9A-A96D-554DFF7F80BD}" presName="sibTrans" presStyleLbl="sibTrans2D1" presStyleIdx="0" presStyleCnt="4"/>
      <dgm:spPr/>
      <dgm:t>
        <a:bodyPr/>
        <a:lstStyle/>
        <a:p>
          <a:endParaRPr lang="it-IT"/>
        </a:p>
      </dgm:t>
    </dgm:pt>
    <dgm:pt modelId="{321225BF-E0B0-451B-B85A-730B314A2B43}" type="pres">
      <dgm:prSet presAssocID="{9096BF96-6B02-4F9A-A96D-554DFF7F80BD}" presName="connectorText" presStyleLbl="sibTrans2D1" presStyleIdx="0" presStyleCnt="4"/>
      <dgm:spPr/>
      <dgm:t>
        <a:bodyPr/>
        <a:lstStyle/>
        <a:p>
          <a:endParaRPr lang="it-IT"/>
        </a:p>
      </dgm:t>
    </dgm:pt>
    <dgm:pt modelId="{E773E750-9925-4EB0-A109-58456075BDB4}" type="pres">
      <dgm:prSet presAssocID="{32F34B63-817F-4C51-B613-E80E13B5FD28}" presName="node" presStyleLbl="node1" presStyleIdx="1" presStyleCnt="4" custScaleX="138969" custScaleY="9436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2733F34-8512-4623-B12B-533CDB3BD98D}" type="pres">
      <dgm:prSet presAssocID="{876AFAD3-77A1-437F-A3A7-5D2460226492}" presName="sibTrans" presStyleLbl="sibTrans2D1" presStyleIdx="1" presStyleCnt="4"/>
      <dgm:spPr/>
      <dgm:t>
        <a:bodyPr/>
        <a:lstStyle/>
        <a:p>
          <a:endParaRPr lang="it-IT"/>
        </a:p>
      </dgm:t>
    </dgm:pt>
    <dgm:pt modelId="{5A8431A0-9806-4553-98B6-B70A4605F5EB}" type="pres">
      <dgm:prSet presAssocID="{876AFAD3-77A1-437F-A3A7-5D2460226492}" presName="connectorText" presStyleLbl="sibTrans2D1" presStyleIdx="1" presStyleCnt="4"/>
      <dgm:spPr/>
      <dgm:t>
        <a:bodyPr/>
        <a:lstStyle/>
        <a:p>
          <a:endParaRPr lang="it-IT"/>
        </a:p>
      </dgm:t>
    </dgm:pt>
    <dgm:pt modelId="{7E9197A2-F66C-4639-830E-2DC94BDFC9BC}" type="pres">
      <dgm:prSet presAssocID="{53230D93-6D65-4342-A4DD-1A86F889B785}" presName="node" presStyleLbl="node1" presStyleIdx="2" presStyleCnt="4" custScaleX="14614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B18765-F9EF-4443-8071-04BBD040D8DC}" type="pres">
      <dgm:prSet presAssocID="{FB73FA3E-2857-4388-99CB-17C949C80E1E}" presName="sibTrans" presStyleLbl="sibTrans2D1" presStyleIdx="2" presStyleCnt="4"/>
      <dgm:spPr/>
      <dgm:t>
        <a:bodyPr/>
        <a:lstStyle/>
        <a:p>
          <a:endParaRPr lang="it-IT"/>
        </a:p>
      </dgm:t>
    </dgm:pt>
    <dgm:pt modelId="{E4681ED9-FB27-4277-A837-D31E48599471}" type="pres">
      <dgm:prSet presAssocID="{FB73FA3E-2857-4388-99CB-17C949C80E1E}" presName="connectorText" presStyleLbl="sibTrans2D1" presStyleIdx="2" presStyleCnt="4"/>
      <dgm:spPr/>
      <dgm:t>
        <a:bodyPr/>
        <a:lstStyle/>
        <a:p>
          <a:endParaRPr lang="it-IT"/>
        </a:p>
      </dgm:t>
    </dgm:pt>
    <dgm:pt modelId="{FE27373D-8AD5-4063-8420-2F277C814426}" type="pres">
      <dgm:prSet presAssocID="{536C3E24-7AE2-4D5F-AC57-5D06266BAB5A}" presName="node" presStyleLbl="node1" presStyleIdx="3" presStyleCnt="4" custScaleX="12872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4ADCB46-7ADD-4FEC-88CE-AA24AE8C8952}" type="pres">
      <dgm:prSet presAssocID="{EAC30AB3-2B21-49D3-93C5-A84217F8D0B6}" presName="sibTrans" presStyleLbl="sibTrans2D1" presStyleIdx="3" presStyleCnt="4"/>
      <dgm:spPr/>
      <dgm:t>
        <a:bodyPr/>
        <a:lstStyle/>
        <a:p>
          <a:endParaRPr lang="it-IT"/>
        </a:p>
      </dgm:t>
    </dgm:pt>
    <dgm:pt modelId="{D6C77ADF-3340-4B11-8EA0-1299E2C00EE5}" type="pres">
      <dgm:prSet presAssocID="{EAC30AB3-2B21-49D3-93C5-A84217F8D0B6}" presName="connectorText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67BFFF71-B944-4F2A-A75D-40D548FC0418}" type="presOf" srcId="{EAC30AB3-2B21-49D3-93C5-A84217F8D0B6}" destId="{D6C77ADF-3340-4B11-8EA0-1299E2C00EE5}" srcOrd="1" destOrd="0" presId="urn:microsoft.com/office/officeart/2005/8/layout/cycle2"/>
    <dgm:cxn modelId="{813E3992-CA8B-4B18-9838-4655DDCA89D6}" type="presOf" srcId="{EAC30AB3-2B21-49D3-93C5-A84217F8D0B6}" destId="{54ADCB46-7ADD-4FEC-88CE-AA24AE8C8952}" srcOrd="0" destOrd="0" presId="urn:microsoft.com/office/officeart/2005/8/layout/cycle2"/>
    <dgm:cxn modelId="{E90F0DE2-C88A-44A6-986A-7A2BAA266B7D}" type="presOf" srcId="{FB73FA3E-2857-4388-99CB-17C949C80E1E}" destId="{81B18765-F9EF-4443-8071-04BBD040D8DC}" srcOrd="0" destOrd="0" presId="urn:microsoft.com/office/officeart/2005/8/layout/cycle2"/>
    <dgm:cxn modelId="{74117AED-3529-43EA-93B2-59808A58933D}" type="presOf" srcId="{876AFAD3-77A1-437F-A3A7-5D2460226492}" destId="{5A8431A0-9806-4553-98B6-B70A4605F5EB}" srcOrd="1" destOrd="0" presId="urn:microsoft.com/office/officeart/2005/8/layout/cycle2"/>
    <dgm:cxn modelId="{34533A8F-BF92-427A-B5CA-F62CC0680D1D}" srcId="{874B8E88-8D13-4141-B87B-55ABC96765AC}" destId="{53230D93-6D65-4342-A4DD-1A86F889B785}" srcOrd="2" destOrd="0" parTransId="{3A9A54BF-4CF0-4D2A-AA60-05F71BE18EC5}" sibTransId="{FB73FA3E-2857-4388-99CB-17C949C80E1E}"/>
    <dgm:cxn modelId="{10A17698-24C9-4A64-8479-88D3743AA01E}" srcId="{874B8E88-8D13-4141-B87B-55ABC96765AC}" destId="{32F34B63-817F-4C51-B613-E80E13B5FD28}" srcOrd="1" destOrd="0" parTransId="{B6774B72-8B63-4D10-89AB-1CF541484248}" sibTransId="{876AFAD3-77A1-437F-A3A7-5D2460226492}"/>
    <dgm:cxn modelId="{C1E52569-463A-401B-8353-E68649BBE9B4}" type="presOf" srcId="{32F34B63-817F-4C51-B613-E80E13B5FD28}" destId="{E773E750-9925-4EB0-A109-58456075BDB4}" srcOrd="0" destOrd="0" presId="urn:microsoft.com/office/officeart/2005/8/layout/cycle2"/>
    <dgm:cxn modelId="{24DA3ABC-9290-4011-820C-BEB9B7C76F34}" type="presOf" srcId="{9096BF96-6B02-4F9A-A96D-554DFF7F80BD}" destId="{1BB733EC-1118-469E-9F53-F4C05C6DA0CD}" srcOrd="0" destOrd="0" presId="urn:microsoft.com/office/officeart/2005/8/layout/cycle2"/>
    <dgm:cxn modelId="{30111AF9-B8A3-4640-BBB4-8F7B62396CB0}" type="presOf" srcId="{874B8E88-8D13-4141-B87B-55ABC96765AC}" destId="{72AAEC7C-CC0B-44B5-9A2B-B94E6C0AC81E}" srcOrd="0" destOrd="0" presId="urn:microsoft.com/office/officeart/2005/8/layout/cycle2"/>
    <dgm:cxn modelId="{3637675E-4CA8-40EF-AAD5-53AA68C85EC1}" type="presOf" srcId="{536C3E24-7AE2-4D5F-AC57-5D06266BAB5A}" destId="{FE27373D-8AD5-4063-8420-2F277C814426}" srcOrd="0" destOrd="0" presId="urn:microsoft.com/office/officeart/2005/8/layout/cycle2"/>
    <dgm:cxn modelId="{B0A3218A-72F5-47B6-BC5D-A4E9EAECDD1E}" type="presOf" srcId="{FB73FA3E-2857-4388-99CB-17C949C80E1E}" destId="{E4681ED9-FB27-4277-A837-D31E48599471}" srcOrd="1" destOrd="0" presId="urn:microsoft.com/office/officeart/2005/8/layout/cycle2"/>
    <dgm:cxn modelId="{BC90243C-A777-43BD-875F-EFBCC0010256}" type="presOf" srcId="{876AFAD3-77A1-437F-A3A7-5D2460226492}" destId="{32733F34-8512-4623-B12B-533CDB3BD98D}" srcOrd="0" destOrd="0" presId="urn:microsoft.com/office/officeart/2005/8/layout/cycle2"/>
    <dgm:cxn modelId="{3E569ADB-B7CC-4017-8FD0-DEEFFD2102CF}" srcId="{874B8E88-8D13-4141-B87B-55ABC96765AC}" destId="{75456CAC-7010-4C09-A3CA-5C8BF89D2BF5}" srcOrd="0" destOrd="0" parTransId="{689F6C0F-890B-469D-BE59-FA9FF4939C18}" sibTransId="{9096BF96-6B02-4F9A-A96D-554DFF7F80BD}"/>
    <dgm:cxn modelId="{9DC2258C-AB7B-4E41-9F7F-1120918025C6}" type="presOf" srcId="{53230D93-6D65-4342-A4DD-1A86F889B785}" destId="{7E9197A2-F66C-4639-830E-2DC94BDFC9BC}" srcOrd="0" destOrd="0" presId="urn:microsoft.com/office/officeart/2005/8/layout/cycle2"/>
    <dgm:cxn modelId="{B12D21F8-E7C9-4017-AC34-446C31049E07}" type="presOf" srcId="{75456CAC-7010-4C09-A3CA-5C8BF89D2BF5}" destId="{0CD840D1-373C-4584-8CCB-D32108A67FC8}" srcOrd="0" destOrd="0" presId="urn:microsoft.com/office/officeart/2005/8/layout/cycle2"/>
    <dgm:cxn modelId="{6601AA5C-D5B2-415E-B4FA-A9324D6A707F}" srcId="{874B8E88-8D13-4141-B87B-55ABC96765AC}" destId="{536C3E24-7AE2-4D5F-AC57-5D06266BAB5A}" srcOrd="3" destOrd="0" parTransId="{C432BBB3-D9CB-4FB1-BC1E-6A1B55FBA7C9}" sibTransId="{EAC30AB3-2B21-49D3-93C5-A84217F8D0B6}"/>
    <dgm:cxn modelId="{3F2DCD6C-2D64-4A0E-AFD5-A0364CC82A29}" type="presOf" srcId="{9096BF96-6B02-4F9A-A96D-554DFF7F80BD}" destId="{321225BF-E0B0-451B-B85A-730B314A2B43}" srcOrd="1" destOrd="0" presId="urn:microsoft.com/office/officeart/2005/8/layout/cycle2"/>
    <dgm:cxn modelId="{6397E979-0699-4CE7-8294-BBB4D36516EF}" type="presParOf" srcId="{72AAEC7C-CC0B-44B5-9A2B-B94E6C0AC81E}" destId="{0CD840D1-373C-4584-8CCB-D32108A67FC8}" srcOrd="0" destOrd="0" presId="urn:microsoft.com/office/officeart/2005/8/layout/cycle2"/>
    <dgm:cxn modelId="{B4171CC6-2561-4828-98D8-388D784E39D4}" type="presParOf" srcId="{72AAEC7C-CC0B-44B5-9A2B-B94E6C0AC81E}" destId="{1BB733EC-1118-469E-9F53-F4C05C6DA0CD}" srcOrd="1" destOrd="0" presId="urn:microsoft.com/office/officeart/2005/8/layout/cycle2"/>
    <dgm:cxn modelId="{306B5BE3-5730-470C-916C-CF9F00E359ED}" type="presParOf" srcId="{1BB733EC-1118-469E-9F53-F4C05C6DA0CD}" destId="{321225BF-E0B0-451B-B85A-730B314A2B43}" srcOrd="0" destOrd="0" presId="urn:microsoft.com/office/officeart/2005/8/layout/cycle2"/>
    <dgm:cxn modelId="{A9E72F6E-E850-4CAC-931B-164CD58174DB}" type="presParOf" srcId="{72AAEC7C-CC0B-44B5-9A2B-B94E6C0AC81E}" destId="{E773E750-9925-4EB0-A109-58456075BDB4}" srcOrd="2" destOrd="0" presId="urn:microsoft.com/office/officeart/2005/8/layout/cycle2"/>
    <dgm:cxn modelId="{A8927F0A-C6FD-4E6F-8184-9C7AB5F2A4D0}" type="presParOf" srcId="{72AAEC7C-CC0B-44B5-9A2B-B94E6C0AC81E}" destId="{32733F34-8512-4623-B12B-533CDB3BD98D}" srcOrd="3" destOrd="0" presId="urn:microsoft.com/office/officeart/2005/8/layout/cycle2"/>
    <dgm:cxn modelId="{C208CA4F-BF45-4DE4-8BA5-F2398A38D175}" type="presParOf" srcId="{32733F34-8512-4623-B12B-533CDB3BD98D}" destId="{5A8431A0-9806-4553-98B6-B70A4605F5EB}" srcOrd="0" destOrd="0" presId="urn:microsoft.com/office/officeart/2005/8/layout/cycle2"/>
    <dgm:cxn modelId="{E08A9DB0-C6C7-4169-98B0-075D6993FAED}" type="presParOf" srcId="{72AAEC7C-CC0B-44B5-9A2B-B94E6C0AC81E}" destId="{7E9197A2-F66C-4639-830E-2DC94BDFC9BC}" srcOrd="4" destOrd="0" presId="urn:microsoft.com/office/officeart/2005/8/layout/cycle2"/>
    <dgm:cxn modelId="{18BB1397-AE2F-4CCC-BD30-9FB18CA9275E}" type="presParOf" srcId="{72AAEC7C-CC0B-44B5-9A2B-B94E6C0AC81E}" destId="{81B18765-F9EF-4443-8071-04BBD040D8DC}" srcOrd="5" destOrd="0" presId="urn:microsoft.com/office/officeart/2005/8/layout/cycle2"/>
    <dgm:cxn modelId="{8ECB85D1-942D-4D58-B713-E36056AF21D3}" type="presParOf" srcId="{81B18765-F9EF-4443-8071-04BBD040D8DC}" destId="{E4681ED9-FB27-4277-A837-D31E48599471}" srcOrd="0" destOrd="0" presId="urn:microsoft.com/office/officeart/2005/8/layout/cycle2"/>
    <dgm:cxn modelId="{AA3D6AFD-8611-4747-A251-00B8DDD50268}" type="presParOf" srcId="{72AAEC7C-CC0B-44B5-9A2B-B94E6C0AC81E}" destId="{FE27373D-8AD5-4063-8420-2F277C814426}" srcOrd="6" destOrd="0" presId="urn:microsoft.com/office/officeart/2005/8/layout/cycle2"/>
    <dgm:cxn modelId="{AAD77713-4E8A-4279-B718-C0B479ABD876}" type="presParOf" srcId="{72AAEC7C-CC0B-44B5-9A2B-B94E6C0AC81E}" destId="{54ADCB46-7ADD-4FEC-88CE-AA24AE8C8952}" srcOrd="7" destOrd="0" presId="urn:microsoft.com/office/officeart/2005/8/layout/cycle2"/>
    <dgm:cxn modelId="{43EA4965-8B59-4A94-A01A-B69686E4D2C2}" type="presParOf" srcId="{54ADCB46-7ADD-4FEC-88CE-AA24AE8C8952}" destId="{D6C77ADF-3340-4B11-8EA0-1299E2C00EE5}" srcOrd="0" destOrd="0" presId="urn:microsoft.com/office/officeart/2005/8/layout/cycle2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A964917-BA1B-4B6D-A6C7-61C23D9638C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8EE5FED-0CDC-429D-A874-7A3B6456A482}">
      <dgm:prSet phldrT="[Testo]" custT="1"/>
      <dgm:spPr>
        <a:solidFill>
          <a:schemeClr val="tx1"/>
        </a:solidFill>
      </dgm:spPr>
      <dgm:t>
        <a:bodyPr/>
        <a:lstStyle/>
        <a:p>
          <a:r>
            <a:rPr lang="it-IT" sz="3600" dirty="0" smtClean="0">
              <a:solidFill>
                <a:srgbClr val="FF0066"/>
              </a:solidFill>
            </a:rPr>
            <a:t>CAUSE DELLE PARALISI CEREBRALI</a:t>
          </a:r>
          <a:endParaRPr lang="it-IT" sz="3600" dirty="0">
            <a:solidFill>
              <a:srgbClr val="FF0066"/>
            </a:solidFill>
          </a:endParaRPr>
        </a:p>
      </dgm:t>
    </dgm:pt>
    <dgm:pt modelId="{F40EBDD7-DA9C-4825-AE37-656105F1E9C3}" type="parTrans" cxnId="{06A5AC59-ED8F-4E80-8E6D-FEFF0C3D0CAB}">
      <dgm:prSet/>
      <dgm:spPr/>
      <dgm:t>
        <a:bodyPr/>
        <a:lstStyle/>
        <a:p>
          <a:endParaRPr lang="it-IT"/>
        </a:p>
      </dgm:t>
    </dgm:pt>
    <dgm:pt modelId="{E34CA2C4-E341-4297-9DCC-B55CFFBD5FF7}" type="sibTrans" cxnId="{06A5AC59-ED8F-4E80-8E6D-FEFF0C3D0CAB}">
      <dgm:prSet/>
      <dgm:spPr/>
      <dgm:t>
        <a:bodyPr/>
        <a:lstStyle/>
        <a:p>
          <a:endParaRPr lang="it-IT"/>
        </a:p>
      </dgm:t>
    </dgm:pt>
    <dgm:pt modelId="{87DFB05B-7393-49D4-B803-1866A35413D5}">
      <dgm:prSet phldrT="[Testo]" custT="1"/>
      <dgm:spPr>
        <a:solidFill>
          <a:srgbClr val="FF0066"/>
        </a:solidFill>
      </dgm:spPr>
      <dgm:t>
        <a:bodyPr/>
        <a:lstStyle/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r>
            <a:rPr lang="it-IT" sz="2400" dirty="0" smtClean="0"/>
            <a:t>PERIODO PRENATALE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Gestosi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Diabete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Cardiopatie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Infezioni materne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in gravidanza.</a:t>
          </a:r>
        </a:p>
        <a:p>
          <a:pPr algn="l"/>
          <a:endParaRPr lang="it-IT" sz="2400" dirty="0" smtClean="0">
            <a:latin typeface="Times New Roman"/>
            <a:cs typeface="Times New Roman"/>
          </a:endParaRPr>
        </a:p>
        <a:p>
          <a:pPr algn="l"/>
          <a:endParaRPr lang="it-IT" sz="2400" dirty="0" smtClean="0"/>
        </a:p>
        <a:p>
          <a:pPr algn="ctr"/>
          <a:endParaRPr lang="it-IT" sz="4900" dirty="0" smtClean="0"/>
        </a:p>
        <a:p>
          <a:pPr algn="ctr"/>
          <a:endParaRPr lang="it-IT" sz="4900" dirty="0" smtClean="0"/>
        </a:p>
        <a:p>
          <a:pPr algn="ctr"/>
          <a:endParaRPr lang="it-IT" sz="4900" dirty="0" smtClean="0"/>
        </a:p>
      </dgm:t>
    </dgm:pt>
    <dgm:pt modelId="{D760689C-2915-4AF6-AC28-03C19F0A5D62}" type="parTrans" cxnId="{4B0548E6-6B1D-46E3-8377-9C05C659A62E}">
      <dgm:prSet/>
      <dgm:spPr/>
      <dgm:t>
        <a:bodyPr/>
        <a:lstStyle/>
        <a:p>
          <a:endParaRPr lang="it-IT"/>
        </a:p>
      </dgm:t>
    </dgm:pt>
    <dgm:pt modelId="{3DD9140B-56CF-4AE6-AAFC-07B22EDDD988}" type="sibTrans" cxnId="{4B0548E6-6B1D-46E3-8377-9C05C659A62E}">
      <dgm:prSet/>
      <dgm:spPr/>
      <dgm:t>
        <a:bodyPr/>
        <a:lstStyle/>
        <a:p>
          <a:endParaRPr lang="it-IT"/>
        </a:p>
      </dgm:t>
    </dgm:pt>
    <dgm:pt modelId="{87D7B1DF-35DF-4212-981E-5F9D0D2C6A96}">
      <dgm:prSet phldrT="[Testo]" custT="1"/>
      <dgm:spPr>
        <a:solidFill>
          <a:srgbClr val="FF0066"/>
        </a:solidFill>
      </dgm:spPr>
      <dgm:t>
        <a:bodyPr/>
        <a:lstStyle/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r>
            <a:rPr lang="it-IT" sz="2400" dirty="0" smtClean="0"/>
            <a:t>PERIODO PERINATALE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● Anossia 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 cerebrale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● Emorragia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 cerebrale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● Trauma 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 encefalico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</a:t>
          </a:r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/>
        </a:p>
      </dgm:t>
    </dgm:pt>
    <dgm:pt modelId="{2DC285D2-D050-47EB-B9B4-1194FEEDDDAC}" type="parTrans" cxnId="{A6955E8D-3CB7-499D-9C1E-2020E27AF9FE}">
      <dgm:prSet/>
      <dgm:spPr/>
      <dgm:t>
        <a:bodyPr/>
        <a:lstStyle/>
        <a:p>
          <a:endParaRPr lang="it-IT"/>
        </a:p>
      </dgm:t>
    </dgm:pt>
    <dgm:pt modelId="{ED60846E-E157-43D6-8677-193CEF35F829}" type="sibTrans" cxnId="{A6955E8D-3CB7-499D-9C1E-2020E27AF9FE}">
      <dgm:prSet/>
      <dgm:spPr/>
      <dgm:t>
        <a:bodyPr/>
        <a:lstStyle/>
        <a:p>
          <a:endParaRPr lang="it-IT"/>
        </a:p>
      </dgm:t>
    </dgm:pt>
    <dgm:pt modelId="{F5E4159C-0664-4AF0-9316-D0898E1C97C9}">
      <dgm:prSet phldrT="[Testo]" custT="1"/>
      <dgm:spPr>
        <a:solidFill>
          <a:srgbClr val="FF0066"/>
        </a:solidFill>
      </dgm:spPr>
      <dgm:t>
        <a:bodyPr/>
        <a:lstStyle/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r>
            <a:rPr lang="it-IT" sz="2400" dirty="0" smtClean="0"/>
            <a:t>PERIODO POST- NATALE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Infezioni del 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S.N.C.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Trauma 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cranico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▪  Disturbi 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 circolatori </a:t>
          </a:r>
        </a:p>
        <a:p>
          <a:pPr algn="l"/>
          <a:r>
            <a:rPr lang="it-IT" sz="2400" dirty="0" smtClean="0">
              <a:latin typeface="Times New Roman"/>
              <a:cs typeface="Times New Roman"/>
            </a:rPr>
            <a:t>    encefalici</a:t>
          </a:r>
          <a:endParaRPr lang="it-IT" sz="2400" dirty="0" smtClean="0"/>
        </a:p>
        <a:p>
          <a:pPr algn="l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  <a:p>
          <a:pPr algn="ctr"/>
          <a:endParaRPr lang="it-IT" sz="2400" dirty="0" smtClean="0"/>
        </a:p>
      </dgm:t>
    </dgm:pt>
    <dgm:pt modelId="{E254BB0D-E730-4604-A242-5EDEF75EE670}" type="parTrans" cxnId="{E056E2C5-644B-4A24-8D6F-84B48AEBCE31}">
      <dgm:prSet/>
      <dgm:spPr/>
      <dgm:t>
        <a:bodyPr/>
        <a:lstStyle/>
        <a:p>
          <a:endParaRPr lang="it-IT"/>
        </a:p>
      </dgm:t>
    </dgm:pt>
    <dgm:pt modelId="{81517319-3BE1-4FD1-9C60-2DC7FB961044}" type="sibTrans" cxnId="{E056E2C5-644B-4A24-8D6F-84B48AEBCE31}">
      <dgm:prSet/>
      <dgm:spPr/>
      <dgm:t>
        <a:bodyPr/>
        <a:lstStyle/>
        <a:p>
          <a:endParaRPr lang="it-IT"/>
        </a:p>
      </dgm:t>
    </dgm:pt>
    <dgm:pt modelId="{69176193-562A-44C0-90A0-635112827A08}" type="pres">
      <dgm:prSet presAssocID="{8A964917-BA1B-4B6D-A6C7-61C23D9638C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E8BFE60-2688-426E-8A57-DBD11DFDD5E4}" type="pres">
      <dgm:prSet presAssocID="{B8EE5FED-0CDC-429D-A874-7A3B6456A482}" presName="roof" presStyleLbl="dkBgShp" presStyleIdx="0" presStyleCnt="2"/>
      <dgm:spPr/>
      <dgm:t>
        <a:bodyPr/>
        <a:lstStyle/>
        <a:p>
          <a:endParaRPr lang="it-IT"/>
        </a:p>
      </dgm:t>
    </dgm:pt>
    <dgm:pt modelId="{28DDE2E2-AF10-4E08-BEA8-324592B9361C}" type="pres">
      <dgm:prSet presAssocID="{B8EE5FED-0CDC-429D-A874-7A3B6456A482}" presName="pillars" presStyleCnt="0"/>
      <dgm:spPr/>
    </dgm:pt>
    <dgm:pt modelId="{6B78E257-39FC-4887-9FC8-9C70DC5FF63F}" type="pres">
      <dgm:prSet presAssocID="{B8EE5FED-0CDC-429D-A874-7A3B6456A482}" presName="pillar1" presStyleLbl="node1" presStyleIdx="0" presStyleCnt="3" custScaleX="18139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C8C250-2B53-43CF-AA7A-77DF1FAD6EEB}" type="pres">
      <dgm:prSet presAssocID="{87D7B1DF-35DF-4212-981E-5F9D0D2C6A96}" presName="pillarX" presStyleLbl="node1" presStyleIdx="1" presStyleCnt="3" custScaleX="172551" custLinFactNeighborX="263" custLinFactNeighborY="17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5D488F-58E6-4B54-B3DF-3282CBA7FAAD}" type="pres">
      <dgm:prSet presAssocID="{F5E4159C-0664-4AF0-9316-D0898E1C97C9}" presName="pillarX" presStyleLbl="node1" presStyleIdx="2" presStyleCnt="3" custScaleX="160902" custScaleY="98216" custLinFactNeighborX="3129" custLinFactNeighborY="-72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6C9538-C039-43C0-8E4B-CED464A0926A}" type="pres">
      <dgm:prSet presAssocID="{B8EE5FED-0CDC-429D-A874-7A3B6456A482}" presName="base" presStyleLbl="dkBgShp" presStyleIdx="1" presStyleCnt="2" custLinFactNeighborY="0"/>
      <dgm:spPr>
        <a:solidFill>
          <a:schemeClr val="tx1"/>
        </a:solidFill>
      </dgm:spPr>
    </dgm:pt>
  </dgm:ptLst>
  <dgm:cxnLst>
    <dgm:cxn modelId="{736CC20A-E5B8-40C9-9CFD-16E2FC4BC2E8}" type="presOf" srcId="{87D7B1DF-35DF-4212-981E-5F9D0D2C6A96}" destId="{DFC8C250-2B53-43CF-AA7A-77DF1FAD6EEB}" srcOrd="0" destOrd="0" presId="urn:microsoft.com/office/officeart/2005/8/layout/hList3"/>
    <dgm:cxn modelId="{FBB62EBB-1376-4D7A-B099-16162935F3C6}" type="presOf" srcId="{B8EE5FED-0CDC-429D-A874-7A3B6456A482}" destId="{4E8BFE60-2688-426E-8A57-DBD11DFDD5E4}" srcOrd="0" destOrd="0" presId="urn:microsoft.com/office/officeart/2005/8/layout/hList3"/>
    <dgm:cxn modelId="{BD0E5A74-3627-4DCD-9183-821133076F10}" type="presOf" srcId="{8A964917-BA1B-4B6D-A6C7-61C23D9638C5}" destId="{69176193-562A-44C0-90A0-635112827A08}" srcOrd="0" destOrd="0" presId="urn:microsoft.com/office/officeart/2005/8/layout/hList3"/>
    <dgm:cxn modelId="{92748951-FB4B-4A95-B6C2-BBA94E45B9BD}" type="presOf" srcId="{F5E4159C-0664-4AF0-9316-D0898E1C97C9}" destId="{945D488F-58E6-4B54-B3DF-3282CBA7FAAD}" srcOrd="0" destOrd="0" presId="urn:microsoft.com/office/officeart/2005/8/layout/hList3"/>
    <dgm:cxn modelId="{4B0548E6-6B1D-46E3-8377-9C05C659A62E}" srcId="{B8EE5FED-0CDC-429D-A874-7A3B6456A482}" destId="{87DFB05B-7393-49D4-B803-1866A35413D5}" srcOrd="0" destOrd="0" parTransId="{D760689C-2915-4AF6-AC28-03C19F0A5D62}" sibTransId="{3DD9140B-56CF-4AE6-AAFC-07B22EDDD988}"/>
    <dgm:cxn modelId="{7CF25BED-9C47-41DE-864A-43114799A545}" type="presOf" srcId="{87DFB05B-7393-49D4-B803-1866A35413D5}" destId="{6B78E257-39FC-4887-9FC8-9C70DC5FF63F}" srcOrd="0" destOrd="0" presId="urn:microsoft.com/office/officeart/2005/8/layout/hList3"/>
    <dgm:cxn modelId="{A6955E8D-3CB7-499D-9C1E-2020E27AF9FE}" srcId="{B8EE5FED-0CDC-429D-A874-7A3B6456A482}" destId="{87D7B1DF-35DF-4212-981E-5F9D0D2C6A96}" srcOrd="1" destOrd="0" parTransId="{2DC285D2-D050-47EB-B9B4-1194FEEDDDAC}" sibTransId="{ED60846E-E157-43D6-8677-193CEF35F829}"/>
    <dgm:cxn modelId="{E056E2C5-644B-4A24-8D6F-84B48AEBCE31}" srcId="{B8EE5FED-0CDC-429D-A874-7A3B6456A482}" destId="{F5E4159C-0664-4AF0-9316-D0898E1C97C9}" srcOrd="2" destOrd="0" parTransId="{E254BB0D-E730-4604-A242-5EDEF75EE670}" sibTransId="{81517319-3BE1-4FD1-9C60-2DC7FB961044}"/>
    <dgm:cxn modelId="{06A5AC59-ED8F-4E80-8E6D-FEFF0C3D0CAB}" srcId="{8A964917-BA1B-4B6D-A6C7-61C23D9638C5}" destId="{B8EE5FED-0CDC-429D-A874-7A3B6456A482}" srcOrd="0" destOrd="0" parTransId="{F40EBDD7-DA9C-4825-AE37-656105F1E9C3}" sibTransId="{E34CA2C4-E341-4297-9DCC-B55CFFBD5FF7}"/>
    <dgm:cxn modelId="{EF45D77E-FD44-4719-BDEE-1778E0093D28}" type="presParOf" srcId="{69176193-562A-44C0-90A0-635112827A08}" destId="{4E8BFE60-2688-426E-8A57-DBD11DFDD5E4}" srcOrd="0" destOrd="0" presId="urn:microsoft.com/office/officeart/2005/8/layout/hList3"/>
    <dgm:cxn modelId="{880BCD10-14D5-433C-B016-A58F6B7AE87C}" type="presParOf" srcId="{69176193-562A-44C0-90A0-635112827A08}" destId="{28DDE2E2-AF10-4E08-BEA8-324592B9361C}" srcOrd="1" destOrd="0" presId="urn:microsoft.com/office/officeart/2005/8/layout/hList3"/>
    <dgm:cxn modelId="{7815C637-4A21-4FBF-B754-16B29017CEE2}" type="presParOf" srcId="{28DDE2E2-AF10-4E08-BEA8-324592B9361C}" destId="{6B78E257-39FC-4887-9FC8-9C70DC5FF63F}" srcOrd="0" destOrd="0" presId="urn:microsoft.com/office/officeart/2005/8/layout/hList3"/>
    <dgm:cxn modelId="{B7E18E52-3092-4271-BB2E-02F9FECC0F43}" type="presParOf" srcId="{28DDE2E2-AF10-4E08-BEA8-324592B9361C}" destId="{DFC8C250-2B53-43CF-AA7A-77DF1FAD6EEB}" srcOrd="1" destOrd="0" presId="urn:microsoft.com/office/officeart/2005/8/layout/hList3"/>
    <dgm:cxn modelId="{C0877422-3904-4DEE-943E-08622E58A53A}" type="presParOf" srcId="{28DDE2E2-AF10-4E08-BEA8-324592B9361C}" destId="{945D488F-58E6-4B54-B3DF-3282CBA7FAAD}" srcOrd="2" destOrd="0" presId="urn:microsoft.com/office/officeart/2005/8/layout/hList3"/>
    <dgm:cxn modelId="{3ECF671D-A067-404E-9FB4-0CED77EE2079}" type="presParOf" srcId="{69176193-562A-44C0-90A0-635112827A08}" destId="{EA6C9538-C039-43C0-8E4B-CED464A0926A}" srcOrd="2" destOrd="0" presId="urn:microsoft.com/office/officeart/2005/8/layout/hList3"/>
  </dgm:cxnLst>
  <dgm:bg>
    <a:solidFill>
      <a:srgbClr val="FF0066"/>
    </a:solidFill>
  </dgm:bg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674BDCF-B661-4617-A528-9A7691AE580D}" type="doc">
      <dgm:prSet loTypeId="urn:microsoft.com/office/officeart/2005/8/layout/vList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B64E4575-B903-43F8-B1D7-790C4CE6D6CF}">
      <dgm:prSet phldrT="[Testo]" custT="1"/>
      <dgm:spPr/>
      <dgm:t>
        <a:bodyPr/>
        <a:lstStyle/>
        <a:p>
          <a:r>
            <a:rPr lang="it-IT" sz="2800" dirty="0" smtClean="0"/>
            <a:t>  I CORPI VERTEBRALI: </a:t>
          </a:r>
          <a:r>
            <a:rPr lang="it-IT" sz="2400" dirty="0" smtClean="0"/>
            <a:t>assumono una forma trapezoidale.</a:t>
          </a:r>
          <a:endParaRPr lang="it-IT" sz="2400" dirty="0"/>
        </a:p>
      </dgm:t>
    </dgm:pt>
    <dgm:pt modelId="{F2F9D1B3-8CA1-4CA8-B21D-2A7F21BF2B79}" type="parTrans" cxnId="{9A495BC8-5CD2-4769-B8C0-B8CD05BA445D}">
      <dgm:prSet/>
      <dgm:spPr/>
      <dgm:t>
        <a:bodyPr/>
        <a:lstStyle/>
        <a:p>
          <a:endParaRPr lang="it-IT"/>
        </a:p>
      </dgm:t>
    </dgm:pt>
    <dgm:pt modelId="{BB8BDC49-0B8E-4D5F-B844-C2597389CF41}" type="sibTrans" cxnId="{9A495BC8-5CD2-4769-B8C0-B8CD05BA445D}">
      <dgm:prSet/>
      <dgm:spPr/>
      <dgm:t>
        <a:bodyPr/>
        <a:lstStyle/>
        <a:p>
          <a:endParaRPr lang="it-IT"/>
        </a:p>
      </dgm:t>
    </dgm:pt>
    <dgm:pt modelId="{BC26B0E0-E21A-4832-A37A-4DA3738383EB}">
      <dgm:prSet phldrT="[Testo]" custT="1"/>
      <dgm:spPr/>
      <dgm:t>
        <a:bodyPr/>
        <a:lstStyle/>
        <a:p>
          <a:r>
            <a:rPr lang="it-IT" sz="2800" dirty="0" smtClean="0"/>
            <a:t>GIBBO COSTALE: </a:t>
          </a:r>
          <a:r>
            <a:rPr lang="it-IT" sz="2400" dirty="0" smtClean="0"/>
            <a:t>deriva dalla rotazione dei corpi vertebrali dorsali.</a:t>
          </a:r>
        </a:p>
        <a:p>
          <a:r>
            <a:rPr lang="it-IT" sz="2800" dirty="0" smtClean="0"/>
            <a:t>GIBBO LOMBARE: </a:t>
          </a:r>
          <a:r>
            <a:rPr lang="it-IT" sz="2400" dirty="0" smtClean="0"/>
            <a:t>deriva dalla prominenza dei processi trasversi delle vertebre lombari.</a:t>
          </a:r>
        </a:p>
        <a:p>
          <a:r>
            <a:rPr lang="it-IT" sz="2400" dirty="0" smtClean="0"/>
            <a:t> </a:t>
          </a:r>
          <a:endParaRPr lang="it-IT" sz="2400" dirty="0"/>
        </a:p>
      </dgm:t>
    </dgm:pt>
    <dgm:pt modelId="{593CE0BD-17B5-4822-93E5-6FF23A210287}" type="parTrans" cxnId="{8C912047-30CA-4B1E-B20C-92E44F9A695A}">
      <dgm:prSet/>
      <dgm:spPr/>
      <dgm:t>
        <a:bodyPr/>
        <a:lstStyle/>
        <a:p>
          <a:endParaRPr lang="it-IT"/>
        </a:p>
      </dgm:t>
    </dgm:pt>
    <dgm:pt modelId="{3517C5A8-6473-4AEA-BF5B-FB33C2B39C5B}" type="sibTrans" cxnId="{8C912047-30CA-4B1E-B20C-92E44F9A695A}">
      <dgm:prSet/>
      <dgm:spPr/>
      <dgm:t>
        <a:bodyPr/>
        <a:lstStyle/>
        <a:p>
          <a:endParaRPr lang="it-IT"/>
        </a:p>
      </dgm:t>
    </dgm:pt>
    <dgm:pt modelId="{F4B798BA-E531-4F25-8944-27930005DF8F}">
      <dgm:prSet phldrT="[Testo]" custT="1"/>
      <dgm:spPr/>
      <dgm:t>
        <a:bodyPr/>
        <a:lstStyle/>
        <a:p>
          <a:r>
            <a:rPr lang="it-IT" sz="2800" dirty="0" smtClean="0"/>
            <a:t>ROTAZIONE DELLE VERTEBRE: </a:t>
          </a:r>
          <a:r>
            <a:rPr lang="it-IT" sz="2400" dirty="0" smtClean="0"/>
            <a:t>in toto attorno all’asse longitudinale del rachide. </a:t>
          </a:r>
          <a:endParaRPr lang="it-IT" sz="2400" dirty="0"/>
        </a:p>
      </dgm:t>
    </dgm:pt>
    <dgm:pt modelId="{5ED26F58-F3D9-40CE-906D-C050AD1102EA}" type="parTrans" cxnId="{EAE15839-7896-48B6-888D-9BCB427770E8}">
      <dgm:prSet/>
      <dgm:spPr/>
      <dgm:t>
        <a:bodyPr/>
        <a:lstStyle/>
        <a:p>
          <a:endParaRPr lang="it-IT"/>
        </a:p>
      </dgm:t>
    </dgm:pt>
    <dgm:pt modelId="{743CB127-468D-4004-8060-CA63A9AEAC3A}" type="sibTrans" cxnId="{EAE15839-7896-48B6-888D-9BCB427770E8}">
      <dgm:prSet/>
      <dgm:spPr/>
      <dgm:t>
        <a:bodyPr/>
        <a:lstStyle/>
        <a:p>
          <a:endParaRPr lang="it-IT"/>
        </a:p>
      </dgm:t>
    </dgm:pt>
    <dgm:pt modelId="{A9E894D0-504F-4EDD-9002-C0ACB7F373E9}" type="pres">
      <dgm:prSet presAssocID="{5674BDCF-B661-4617-A528-9A7691AE580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9CCA0FA-0251-4057-B5C1-C3BA872EB29E}" type="pres">
      <dgm:prSet presAssocID="{B64E4575-B903-43F8-B1D7-790C4CE6D6CF}" presName="comp" presStyleCnt="0"/>
      <dgm:spPr/>
      <dgm:t>
        <a:bodyPr/>
        <a:lstStyle/>
        <a:p>
          <a:endParaRPr lang="it-IT"/>
        </a:p>
      </dgm:t>
    </dgm:pt>
    <dgm:pt modelId="{BE1E3C0F-B2E2-4EC8-A264-4CD7B4F4D5A3}" type="pres">
      <dgm:prSet presAssocID="{B64E4575-B903-43F8-B1D7-790C4CE6D6CF}" presName="box" presStyleLbl="node1" presStyleIdx="0" presStyleCnt="3" custScaleY="128857" custLinFactNeighborX="520" custLinFactNeighborY="-2204"/>
      <dgm:spPr/>
      <dgm:t>
        <a:bodyPr/>
        <a:lstStyle/>
        <a:p>
          <a:endParaRPr lang="it-IT"/>
        </a:p>
      </dgm:t>
    </dgm:pt>
    <dgm:pt modelId="{3D5502EA-FF68-4F09-B79A-EBE28CA25BD1}" type="pres">
      <dgm:prSet presAssocID="{B64E4575-B903-43F8-B1D7-790C4CE6D6CF}" presName="img" presStyleLbl="fgImgPlace1" presStyleIdx="0" presStyleCnt="3" custScaleX="74276" custScaleY="15270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2B277EF4-084A-4082-8892-72AAC8159A44}" type="pres">
      <dgm:prSet presAssocID="{B64E4575-B903-43F8-B1D7-790C4CE6D6C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6040C80-6F34-4B2F-9144-2C91614AAFA8}" type="pres">
      <dgm:prSet presAssocID="{BB8BDC49-0B8E-4D5F-B844-C2597389CF41}" presName="spacer" presStyleCnt="0"/>
      <dgm:spPr/>
      <dgm:t>
        <a:bodyPr/>
        <a:lstStyle/>
        <a:p>
          <a:endParaRPr lang="it-IT"/>
        </a:p>
      </dgm:t>
    </dgm:pt>
    <dgm:pt modelId="{6DDDAFBD-B87A-437E-B3FC-2B1523183031}" type="pres">
      <dgm:prSet presAssocID="{BC26B0E0-E21A-4832-A37A-4DA3738383EB}" presName="comp" presStyleCnt="0"/>
      <dgm:spPr/>
      <dgm:t>
        <a:bodyPr/>
        <a:lstStyle/>
        <a:p>
          <a:endParaRPr lang="it-IT"/>
        </a:p>
      </dgm:t>
    </dgm:pt>
    <dgm:pt modelId="{93B5C3C1-D9ED-47A5-BF7F-7C433F96DDBD}" type="pres">
      <dgm:prSet presAssocID="{BC26B0E0-E21A-4832-A37A-4DA3738383EB}" presName="box" presStyleLbl="node1" presStyleIdx="1" presStyleCnt="3" custScaleY="219998"/>
      <dgm:spPr/>
      <dgm:t>
        <a:bodyPr/>
        <a:lstStyle/>
        <a:p>
          <a:endParaRPr lang="it-IT"/>
        </a:p>
      </dgm:t>
    </dgm:pt>
    <dgm:pt modelId="{DD344599-1CD6-45D4-A879-0F6CF9887477}" type="pres">
      <dgm:prSet presAssocID="{BC26B0E0-E21A-4832-A37A-4DA3738383EB}" presName="img" presStyleLbl="fgImgPlace1" presStyleIdx="1" presStyleCnt="3" custScaleX="82406" custScaleY="25792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DDA33551-459C-4B69-B9FA-24D742554FE4}" type="pres">
      <dgm:prSet presAssocID="{BC26B0E0-E21A-4832-A37A-4DA3738383E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67C4E18-3F0A-4DAD-BF16-924521E08D31}" type="pres">
      <dgm:prSet presAssocID="{3517C5A8-6473-4AEA-BF5B-FB33C2B39C5B}" presName="spacer" presStyleCnt="0"/>
      <dgm:spPr/>
      <dgm:t>
        <a:bodyPr/>
        <a:lstStyle/>
        <a:p>
          <a:endParaRPr lang="it-IT"/>
        </a:p>
      </dgm:t>
    </dgm:pt>
    <dgm:pt modelId="{F6A2C8AB-A607-46CC-AF44-906C77E789A9}" type="pres">
      <dgm:prSet presAssocID="{F4B798BA-E531-4F25-8944-27930005DF8F}" presName="comp" presStyleCnt="0"/>
      <dgm:spPr/>
      <dgm:t>
        <a:bodyPr/>
        <a:lstStyle/>
        <a:p>
          <a:endParaRPr lang="it-IT"/>
        </a:p>
      </dgm:t>
    </dgm:pt>
    <dgm:pt modelId="{59EE1089-1A4C-45D3-8B4C-501C759DE9C9}" type="pres">
      <dgm:prSet presAssocID="{F4B798BA-E531-4F25-8944-27930005DF8F}" presName="box" presStyleLbl="node1" presStyleIdx="2" presStyleCnt="3" custScaleY="109381" custLinFactNeighborX="-2439" custLinFactNeighborY="-18905"/>
      <dgm:spPr/>
      <dgm:t>
        <a:bodyPr/>
        <a:lstStyle/>
        <a:p>
          <a:endParaRPr lang="it-IT"/>
        </a:p>
      </dgm:t>
    </dgm:pt>
    <dgm:pt modelId="{B6FBE346-7129-4F38-AEB5-5F0A40AF0286}" type="pres">
      <dgm:prSet presAssocID="{F4B798BA-E531-4F25-8944-27930005DF8F}" presName="img" presStyleLbl="fgImgPlace1" presStyleIdx="2" presStyleCnt="3" custFlipHor="1" custScaleX="70500" custScaleY="169885" custLinFactNeighborX="1888" custLinFactNeighborY="1270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A452619C-6BB0-4E60-99BC-8027AE26123C}" type="pres">
      <dgm:prSet presAssocID="{F4B798BA-E531-4F25-8944-27930005DF8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590BFDE-66A8-4CBB-90AC-103C58DF3337}" type="presOf" srcId="{B64E4575-B903-43F8-B1D7-790C4CE6D6CF}" destId="{2B277EF4-084A-4082-8892-72AAC8159A44}" srcOrd="1" destOrd="0" presId="urn:microsoft.com/office/officeart/2005/8/layout/vList4"/>
    <dgm:cxn modelId="{D788ED9D-8A27-4025-BE63-A8D0428ADD82}" type="presOf" srcId="{5674BDCF-B661-4617-A528-9A7691AE580D}" destId="{A9E894D0-504F-4EDD-9002-C0ACB7F373E9}" srcOrd="0" destOrd="0" presId="urn:microsoft.com/office/officeart/2005/8/layout/vList4"/>
    <dgm:cxn modelId="{8C912047-30CA-4B1E-B20C-92E44F9A695A}" srcId="{5674BDCF-B661-4617-A528-9A7691AE580D}" destId="{BC26B0E0-E21A-4832-A37A-4DA3738383EB}" srcOrd="1" destOrd="0" parTransId="{593CE0BD-17B5-4822-93E5-6FF23A210287}" sibTransId="{3517C5A8-6473-4AEA-BF5B-FB33C2B39C5B}"/>
    <dgm:cxn modelId="{B88B4773-4302-4158-A66C-0C11403C31C1}" type="presOf" srcId="{BC26B0E0-E21A-4832-A37A-4DA3738383EB}" destId="{93B5C3C1-D9ED-47A5-BF7F-7C433F96DDBD}" srcOrd="0" destOrd="0" presId="urn:microsoft.com/office/officeart/2005/8/layout/vList4"/>
    <dgm:cxn modelId="{EAE15839-7896-48B6-888D-9BCB427770E8}" srcId="{5674BDCF-B661-4617-A528-9A7691AE580D}" destId="{F4B798BA-E531-4F25-8944-27930005DF8F}" srcOrd="2" destOrd="0" parTransId="{5ED26F58-F3D9-40CE-906D-C050AD1102EA}" sibTransId="{743CB127-468D-4004-8060-CA63A9AEAC3A}"/>
    <dgm:cxn modelId="{3825D020-F3BB-400A-8582-0F44875BF309}" type="presOf" srcId="{F4B798BA-E531-4F25-8944-27930005DF8F}" destId="{59EE1089-1A4C-45D3-8B4C-501C759DE9C9}" srcOrd="0" destOrd="0" presId="urn:microsoft.com/office/officeart/2005/8/layout/vList4"/>
    <dgm:cxn modelId="{9923F146-06BB-4A31-AD7C-A659A5A958A0}" type="presOf" srcId="{F4B798BA-E531-4F25-8944-27930005DF8F}" destId="{A452619C-6BB0-4E60-99BC-8027AE26123C}" srcOrd="1" destOrd="0" presId="urn:microsoft.com/office/officeart/2005/8/layout/vList4"/>
    <dgm:cxn modelId="{9F4FBBB5-3293-4C3B-AD0D-FE28EBC87E25}" type="presOf" srcId="{BC26B0E0-E21A-4832-A37A-4DA3738383EB}" destId="{DDA33551-459C-4B69-B9FA-24D742554FE4}" srcOrd="1" destOrd="0" presId="urn:microsoft.com/office/officeart/2005/8/layout/vList4"/>
    <dgm:cxn modelId="{9A495BC8-5CD2-4769-B8C0-B8CD05BA445D}" srcId="{5674BDCF-B661-4617-A528-9A7691AE580D}" destId="{B64E4575-B903-43F8-B1D7-790C4CE6D6CF}" srcOrd="0" destOrd="0" parTransId="{F2F9D1B3-8CA1-4CA8-B21D-2A7F21BF2B79}" sibTransId="{BB8BDC49-0B8E-4D5F-B844-C2597389CF41}"/>
    <dgm:cxn modelId="{88350024-FB59-4C65-B328-3D2E701EF7DB}" type="presOf" srcId="{B64E4575-B903-43F8-B1D7-790C4CE6D6CF}" destId="{BE1E3C0F-B2E2-4EC8-A264-4CD7B4F4D5A3}" srcOrd="0" destOrd="0" presId="urn:microsoft.com/office/officeart/2005/8/layout/vList4"/>
    <dgm:cxn modelId="{29CA2920-B2AD-44FC-9BA9-5C216C03B4C1}" type="presParOf" srcId="{A9E894D0-504F-4EDD-9002-C0ACB7F373E9}" destId="{E9CCA0FA-0251-4057-B5C1-C3BA872EB29E}" srcOrd="0" destOrd="0" presId="urn:microsoft.com/office/officeart/2005/8/layout/vList4"/>
    <dgm:cxn modelId="{6E06D97D-3DDA-470B-89BF-E14B053AA683}" type="presParOf" srcId="{E9CCA0FA-0251-4057-B5C1-C3BA872EB29E}" destId="{BE1E3C0F-B2E2-4EC8-A264-4CD7B4F4D5A3}" srcOrd="0" destOrd="0" presId="urn:microsoft.com/office/officeart/2005/8/layout/vList4"/>
    <dgm:cxn modelId="{47727ACC-4CE9-4D9E-9413-81474BC9B407}" type="presParOf" srcId="{E9CCA0FA-0251-4057-B5C1-C3BA872EB29E}" destId="{3D5502EA-FF68-4F09-B79A-EBE28CA25BD1}" srcOrd="1" destOrd="0" presId="urn:microsoft.com/office/officeart/2005/8/layout/vList4"/>
    <dgm:cxn modelId="{7C75B951-1E96-48F5-B604-C45F8235E76F}" type="presParOf" srcId="{E9CCA0FA-0251-4057-B5C1-C3BA872EB29E}" destId="{2B277EF4-084A-4082-8892-72AAC8159A44}" srcOrd="2" destOrd="0" presId="urn:microsoft.com/office/officeart/2005/8/layout/vList4"/>
    <dgm:cxn modelId="{B5166C6E-CAE1-435F-B2B5-3C3B84E5C20F}" type="presParOf" srcId="{A9E894D0-504F-4EDD-9002-C0ACB7F373E9}" destId="{E6040C80-6F34-4B2F-9144-2C91614AAFA8}" srcOrd="1" destOrd="0" presId="urn:microsoft.com/office/officeart/2005/8/layout/vList4"/>
    <dgm:cxn modelId="{BF723455-1A19-4EF2-A593-404B91B37F3B}" type="presParOf" srcId="{A9E894D0-504F-4EDD-9002-C0ACB7F373E9}" destId="{6DDDAFBD-B87A-437E-B3FC-2B1523183031}" srcOrd="2" destOrd="0" presId="urn:microsoft.com/office/officeart/2005/8/layout/vList4"/>
    <dgm:cxn modelId="{E38B66F4-DE86-4B25-A251-E8E850A4F7F4}" type="presParOf" srcId="{6DDDAFBD-B87A-437E-B3FC-2B1523183031}" destId="{93B5C3C1-D9ED-47A5-BF7F-7C433F96DDBD}" srcOrd="0" destOrd="0" presId="urn:microsoft.com/office/officeart/2005/8/layout/vList4"/>
    <dgm:cxn modelId="{5594B079-CE9B-41B8-B6E9-64891EF21C52}" type="presParOf" srcId="{6DDDAFBD-B87A-437E-B3FC-2B1523183031}" destId="{DD344599-1CD6-45D4-A879-0F6CF9887477}" srcOrd="1" destOrd="0" presId="urn:microsoft.com/office/officeart/2005/8/layout/vList4"/>
    <dgm:cxn modelId="{86E91F1A-286B-482C-8130-38B734A73C3E}" type="presParOf" srcId="{6DDDAFBD-B87A-437E-B3FC-2B1523183031}" destId="{DDA33551-459C-4B69-B9FA-24D742554FE4}" srcOrd="2" destOrd="0" presId="urn:microsoft.com/office/officeart/2005/8/layout/vList4"/>
    <dgm:cxn modelId="{56E13A8E-75DB-4179-83D7-E00E6F063296}" type="presParOf" srcId="{A9E894D0-504F-4EDD-9002-C0ACB7F373E9}" destId="{A67C4E18-3F0A-4DAD-BF16-924521E08D31}" srcOrd="3" destOrd="0" presId="urn:microsoft.com/office/officeart/2005/8/layout/vList4"/>
    <dgm:cxn modelId="{42B4450C-0239-4C55-B897-B30D10E85A03}" type="presParOf" srcId="{A9E894D0-504F-4EDD-9002-C0ACB7F373E9}" destId="{F6A2C8AB-A607-46CC-AF44-906C77E789A9}" srcOrd="4" destOrd="0" presId="urn:microsoft.com/office/officeart/2005/8/layout/vList4"/>
    <dgm:cxn modelId="{7A3B446B-8CA2-4E3F-9C16-7AFDAA1D8124}" type="presParOf" srcId="{F6A2C8AB-A607-46CC-AF44-906C77E789A9}" destId="{59EE1089-1A4C-45D3-8B4C-501C759DE9C9}" srcOrd="0" destOrd="0" presId="urn:microsoft.com/office/officeart/2005/8/layout/vList4"/>
    <dgm:cxn modelId="{B1F55D9C-49EC-41E4-BC25-376284287482}" type="presParOf" srcId="{F6A2C8AB-A607-46CC-AF44-906C77E789A9}" destId="{B6FBE346-7129-4F38-AEB5-5F0A40AF0286}" srcOrd="1" destOrd="0" presId="urn:microsoft.com/office/officeart/2005/8/layout/vList4"/>
    <dgm:cxn modelId="{92692BBB-6C13-4B5A-8AC2-66A81FBAA223}" type="presParOf" srcId="{F6A2C8AB-A607-46CC-AF44-906C77E789A9}" destId="{A452619C-6BB0-4E60-99BC-8027AE26123C}" srcOrd="2" destOrd="0" presId="urn:microsoft.com/office/officeart/2005/8/layout/vList4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E5E2F0D-1AAC-4CD2-BE9E-80FD99AA0B58}" type="doc">
      <dgm:prSet loTypeId="urn:microsoft.com/office/officeart/2005/8/layout/vList4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3D13CCA0-A2B3-4526-A63F-D66EEF0D3F4C}">
      <dgm:prSet phldrT="[Testo]" custT="1"/>
      <dgm:spPr/>
      <dgm:t>
        <a:bodyPr/>
        <a:lstStyle/>
        <a:p>
          <a:pPr algn="l"/>
          <a:endParaRPr lang="it-IT" sz="2800" dirty="0" smtClean="0"/>
        </a:p>
        <a:p>
          <a:pPr algn="l"/>
          <a:endParaRPr lang="it-IT" sz="2800" dirty="0" smtClean="0"/>
        </a:p>
        <a:p>
          <a:pPr algn="l"/>
          <a:r>
            <a:rPr lang="it-IT" sz="2800" dirty="0" smtClean="0"/>
            <a:t>PEDANA: Studia l’appoggio plantare e    l’equilibrio.</a:t>
          </a:r>
        </a:p>
        <a:p>
          <a:pPr algn="l"/>
          <a:endParaRPr lang="it-IT" sz="2800" dirty="0" smtClean="0"/>
        </a:p>
        <a:p>
          <a:pPr algn="l"/>
          <a:endParaRPr lang="it-IT" sz="2800" dirty="0"/>
        </a:p>
      </dgm:t>
    </dgm:pt>
    <dgm:pt modelId="{34D875CF-C9C8-4BA3-B0C3-0ECE21F61553}" type="parTrans" cxnId="{731C3CCC-7CC1-4810-B26C-B49FFD88F338}">
      <dgm:prSet/>
      <dgm:spPr/>
      <dgm:t>
        <a:bodyPr/>
        <a:lstStyle/>
        <a:p>
          <a:endParaRPr lang="it-IT"/>
        </a:p>
      </dgm:t>
    </dgm:pt>
    <dgm:pt modelId="{F7D20A9F-ADA2-49CC-BE4D-581C2B467FC4}" type="sibTrans" cxnId="{731C3CCC-7CC1-4810-B26C-B49FFD88F338}">
      <dgm:prSet/>
      <dgm:spPr/>
      <dgm:t>
        <a:bodyPr/>
        <a:lstStyle/>
        <a:p>
          <a:endParaRPr lang="it-IT"/>
        </a:p>
      </dgm:t>
    </dgm:pt>
    <dgm:pt modelId="{4F5F8974-2783-4814-AEEA-937EA34CAF75}">
      <dgm:prSet phldrT="[Testo]" custT="1"/>
      <dgm:spPr/>
      <dgm:t>
        <a:bodyPr/>
        <a:lstStyle/>
        <a:p>
          <a:r>
            <a:rPr lang="it-IT" sz="2800" dirty="0" smtClean="0"/>
            <a:t>OPTOELETTRON ICA DINAMICA: Studia la cinematica della deambulazione.</a:t>
          </a:r>
        </a:p>
      </dgm:t>
    </dgm:pt>
    <dgm:pt modelId="{13466F7A-0791-4FB3-9763-24FE8236C3CD}" type="parTrans" cxnId="{3A74E66D-E4D4-4942-AD31-53EECA3E7336}">
      <dgm:prSet/>
      <dgm:spPr/>
      <dgm:t>
        <a:bodyPr/>
        <a:lstStyle/>
        <a:p>
          <a:endParaRPr lang="it-IT"/>
        </a:p>
      </dgm:t>
    </dgm:pt>
    <dgm:pt modelId="{4E6F0B90-B955-422E-93FC-8FACD0A52215}" type="sibTrans" cxnId="{3A74E66D-E4D4-4942-AD31-53EECA3E7336}">
      <dgm:prSet/>
      <dgm:spPr/>
      <dgm:t>
        <a:bodyPr/>
        <a:lstStyle/>
        <a:p>
          <a:endParaRPr lang="it-IT"/>
        </a:p>
      </dgm:t>
    </dgm:pt>
    <dgm:pt modelId="{3126E3EF-295A-4341-BF64-ABA50ADED522}">
      <dgm:prSet phldrT="[Testo]" custT="1"/>
      <dgm:spPr/>
      <dgm:t>
        <a:bodyPr/>
        <a:lstStyle/>
        <a:p>
          <a:r>
            <a:rPr lang="it-IT" sz="2800" dirty="0" smtClean="0"/>
            <a:t>ANALISI DEL DORSO E DEL RACHIDE: Valuta i gradi di rotazione della colonna vertebrale e del bacino.</a:t>
          </a:r>
          <a:endParaRPr lang="it-IT" sz="2800" dirty="0"/>
        </a:p>
      </dgm:t>
    </dgm:pt>
    <dgm:pt modelId="{4F3CA668-9B79-4FAE-A0BD-E404EF9632AA}" type="parTrans" cxnId="{8E541089-2042-4328-8DFD-1C1EDA82849B}">
      <dgm:prSet/>
      <dgm:spPr/>
      <dgm:t>
        <a:bodyPr/>
        <a:lstStyle/>
        <a:p>
          <a:endParaRPr lang="it-IT"/>
        </a:p>
      </dgm:t>
    </dgm:pt>
    <dgm:pt modelId="{D69FC8C1-F525-4430-BE4A-65EEA1F71837}" type="sibTrans" cxnId="{8E541089-2042-4328-8DFD-1C1EDA82849B}">
      <dgm:prSet/>
      <dgm:spPr/>
      <dgm:t>
        <a:bodyPr/>
        <a:lstStyle/>
        <a:p>
          <a:endParaRPr lang="it-IT"/>
        </a:p>
      </dgm:t>
    </dgm:pt>
    <dgm:pt modelId="{E830BBAB-6EE6-4775-9672-1393CBFF12AE}" type="pres">
      <dgm:prSet presAssocID="{1E5E2F0D-1AAC-4CD2-BE9E-80FD99AA0B5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864E549-669B-4769-A470-10F5FC089AB0}" type="pres">
      <dgm:prSet presAssocID="{3D13CCA0-A2B3-4526-A63F-D66EEF0D3F4C}" presName="comp" presStyleCnt="0"/>
      <dgm:spPr/>
    </dgm:pt>
    <dgm:pt modelId="{17F170A8-B263-4C11-8B0C-79E9746CC5EB}" type="pres">
      <dgm:prSet presAssocID="{3D13CCA0-A2B3-4526-A63F-D66EEF0D3F4C}" presName="box" presStyleLbl="node1" presStyleIdx="0" presStyleCnt="3"/>
      <dgm:spPr/>
      <dgm:t>
        <a:bodyPr/>
        <a:lstStyle/>
        <a:p>
          <a:endParaRPr lang="it-IT"/>
        </a:p>
      </dgm:t>
    </dgm:pt>
    <dgm:pt modelId="{19564ECA-1AF6-46ED-9482-3A62E8B01157}" type="pres">
      <dgm:prSet presAssocID="{3D13CCA0-A2B3-4526-A63F-D66EEF0D3F4C}" presName="img" presStyleLbl="fgImgPlace1" presStyleIdx="0" presStyleCnt="3" custScaleY="1147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F260DC9-098E-4BFA-BC4D-A1916D827BFA}" type="pres">
      <dgm:prSet presAssocID="{3D13CCA0-A2B3-4526-A63F-D66EEF0D3F4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EC4AD8-4B32-4ABA-A08C-2EBA2D92582B}" type="pres">
      <dgm:prSet presAssocID="{F7D20A9F-ADA2-49CC-BE4D-581C2B467FC4}" presName="spacer" presStyleCnt="0"/>
      <dgm:spPr/>
    </dgm:pt>
    <dgm:pt modelId="{01BD7881-A8B5-40BE-BFD3-174BAE7D7209}" type="pres">
      <dgm:prSet presAssocID="{4F5F8974-2783-4814-AEEA-937EA34CAF75}" presName="comp" presStyleCnt="0"/>
      <dgm:spPr/>
    </dgm:pt>
    <dgm:pt modelId="{5EC05556-22E7-4CB4-B48D-510076774489}" type="pres">
      <dgm:prSet presAssocID="{4F5F8974-2783-4814-AEEA-937EA34CAF75}" presName="box" presStyleLbl="node1" presStyleIdx="1" presStyleCnt="3"/>
      <dgm:spPr/>
      <dgm:t>
        <a:bodyPr/>
        <a:lstStyle/>
        <a:p>
          <a:endParaRPr lang="it-IT"/>
        </a:p>
      </dgm:t>
    </dgm:pt>
    <dgm:pt modelId="{D9C7E88B-2157-4C94-AE80-CEA9F7245073}" type="pres">
      <dgm:prSet presAssocID="{4F5F8974-2783-4814-AEEA-937EA34CAF75}" presName="img" presStyleLbl="fgImgPlace1" presStyleIdx="1" presStyleCnt="3" custScaleY="11282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99EEE81-4A23-45A1-939B-448D42411F57}" type="pres">
      <dgm:prSet presAssocID="{4F5F8974-2783-4814-AEEA-937EA34CAF7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050C63B-0555-4245-BF9C-410708CCF780}" type="pres">
      <dgm:prSet presAssocID="{4E6F0B90-B955-422E-93FC-8FACD0A52215}" presName="spacer" presStyleCnt="0"/>
      <dgm:spPr/>
    </dgm:pt>
    <dgm:pt modelId="{663B21A0-2343-4807-996A-61F487EDB881}" type="pres">
      <dgm:prSet presAssocID="{3126E3EF-295A-4341-BF64-ABA50ADED522}" presName="comp" presStyleCnt="0"/>
      <dgm:spPr/>
    </dgm:pt>
    <dgm:pt modelId="{47F32F17-0A92-4EF7-B669-1A9C92B5DA4C}" type="pres">
      <dgm:prSet presAssocID="{3126E3EF-295A-4341-BF64-ABA50ADED522}" presName="box" presStyleLbl="node1" presStyleIdx="2" presStyleCnt="3"/>
      <dgm:spPr/>
      <dgm:t>
        <a:bodyPr/>
        <a:lstStyle/>
        <a:p>
          <a:endParaRPr lang="it-IT"/>
        </a:p>
      </dgm:t>
    </dgm:pt>
    <dgm:pt modelId="{42F8F0FA-67DD-4C5B-BDA8-6FB0AAA02A03}" type="pres">
      <dgm:prSet presAssocID="{3126E3EF-295A-4341-BF64-ABA50ADED522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3DDC3A8-EAFB-42B9-B602-909D4D76D082}" type="pres">
      <dgm:prSet presAssocID="{3126E3EF-295A-4341-BF64-ABA50ADED52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C402F9B-34A2-40DA-A4AA-A90F52112008}" type="presOf" srcId="{3126E3EF-295A-4341-BF64-ABA50ADED522}" destId="{03DDC3A8-EAFB-42B9-B602-909D4D76D082}" srcOrd="1" destOrd="0" presId="urn:microsoft.com/office/officeart/2005/8/layout/vList4"/>
    <dgm:cxn modelId="{C5C2AEA5-258F-42F7-95F0-D0587D3C5470}" type="presOf" srcId="{3D13CCA0-A2B3-4526-A63F-D66EEF0D3F4C}" destId="{3F260DC9-098E-4BFA-BC4D-A1916D827BFA}" srcOrd="1" destOrd="0" presId="urn:microsoft.com/office/officeart/2005/8/layout/vList4"/>
    <dgm:cxn modelId="{3A74E66D-E4D4-4942-AD31-53EECA3E7336}" srcId="{1E5E2F0D-1AAC-4CD2-BE9E-80FD99AA0B58}" destId="{4F5F8974-2783-4814-AEEA-937EA34CAF75}" srcOrd="1" destOrd="0" parTransId="{13466F7A-0791-4FB3-9763-24FE8236C3CD}" sibTransId="{4E6F0B90-B955-422E-93FC-8FACD0A52215}"/>
    <dgm:cxn modelId="{DBAFB502-CE5F-47C1-A80A-AD79F6393E7E}" type="presOf" srcId="{4F5F8974-2783-4814-AEEA-937EA34CAF75}" destId="{399EEE81-4A23-45A1-939B-448D42411F57}" srcOrd="1" destOrd="0" presId="urn:microsoft.com/office/officeart/2005/8/layout/vList4"/>
    <dgm:cxn modelId="{CE3D00CB-1095-4976-BAD9-C986EA9F936E}" type="presOf" srcId="{4F5F8974-2783-4814-AEEA-937EA34CAF75}" destId="{5EC05556-22E7-4CB4-B48D-510076774489}" srcOrd="0" destOrd="0" presId="urn:microsoft.com/office/officeart/2005/8/layout/vList4"/>
    <dgm:cxn modelId="{8E541089-2042-4328-8DFD-1C1EDA82849B}" srcId="{1E5E2F0D-1AAC-4CD2-BE9E-80FD99AA0B58}" destId="{3126E3EF-295A-4341-BF64-ABA50ADED522}" srcOrd="2" destOrd="0" parTransId="{4F3CA668-9B79-4FAE-A0BD-E404EF9632AA}" sibTransId="{D69FC8C1-F525-4430-BE4A-65EEA1F71837}"/>
    <dgm:cxn modelId="{A61FC9D9-5E32-4444-8BAE-9BFF30862B34}" type="presOf" srcId="{3D13CCA0-A2B3-4526-A63F-D66EEF0D3F4C}" destId="{17F170A8-B263-4C11-8B0C-79E9746CC5EB}" srcOrd="0" destOrd="0" presId="urn:microsoft.com/office/officeart/2005/8/layout/vList4"/>
    <dgm:cxn modelId="{731C3CCC-7CC1-4810-B26C-B49FFD88F338}" srcId="{1E5E2F0D-1AAC-4CD2-BE9E-80FD99AA0B58}" destId="{3D13CCA0-A2B3-4526-A63F-D66EEF0D3F4C}" srcOrd="0" destOrd="0" parTransId="{34D875CF-C9C8-4BA3-B0C3-0ECE21F61553}" sibTransId="{F7D20A9F-ADA2-49CC-BE4D-581C2B467FC4}"/>
    <dgm:cxn modelId="{EBD00769-F9E6-4DD4-97F3-0F53BA4EF59A}" type="presOf" srcId="{3126E3EF-295A-4341-BF64-ABA50ADED522}" destId="{47F32F17-0A92-4EF7-B669-1A9C92B5DA4C}" srcOrd="0" destOrd="0" presId="urn:microsoft.com/office/officeart/2005/8/layout/vList4"/>
    <dgm:cxn modelId="{5105F094-8820-42A6-B9F9-C6A6DDB0E55F}" type="presOf" srcId="{1E5E2F0D-1AAC-4CD2-BE9E-80FD99AA0B58}" destId="{E830BBAB-6EE6-4775-9672-1393CBFF12AE}" srcOrd="0" destOrd="0" presId="urn:microsoft.com/office/officeart/2005/8/layout/vList4"/>
    <dgm:cxn modelId="{54323DB1-E741-469F-954A-107B442E2B04}" type="presParOf" srcId="{E830BBAB-6EE6-4775-9672-1393CBFF12AE}" destId="{6864E549-669B-4769-A470-10F5FC089AB0}" srcOrd="0" destOrd="0" presId="urn:microsoft.com/office/officeart/2005/8/layout/vList4"/>
    <dgm:cxn modelId="{37ECF484-11C2-41E7-A777-9FBDF47E074A}" type="presParOf" srcId="{6864E549-669B-4769-A470-10F5FC089AB0}" destId="{17F170A8-B263-4C11-8B0C-79E9746CC5EB}" srcOrd="0" destOrd="0" presId="urn:microsoft.com/office/officeart/2005/8/layout/vList4"/>
    <dgm:cxn modelId="{2EC68FA3-D309-48F7-9AC5-F8536BE62A63}" type="presParOf" srcId="{6864E549-669B-4769-A470-10F5FC089AB0}" destId="{19564ECA-1AF6-46ED-9482-3A62E8B01157}" srcOrd="1" destOrd="0" presId="urn:microsoft.com/office/officeart/2005/8/layout/vList4"/>
    <dgm:cxn modelId="{D963A188-09D0-4536-9818-BAB26FFD66FE}" type="presParOf" srcId="{6864E549-669B-4769-A470-10F5FC089AB0}" destId="{3F260DC9-098E-4BFA-BC4D-A1916D827BFA}" srcOrd="2" destOrd="0" presId="urn:microsoft.com/office/officeart/2005/8/layout/vList4"/>
    <dgm:cxn modelId="{41A8D1CA-86B0-4BCA-8943-D23CC7849D84}" type="presParOf" srcId="{E830BBAB-6EE6-4775-9672-1393CBFF12AE}" destId="{FEEC4AD8-4B32-4ABA-A08C-2EBA2D92582B}" srcOrd="1" destOrd="0" presId="urn:microsoft.com/office/officeart/2005/8/layout/vList4"/>
    <dgm:cxn modelId="{84326354-7827-457B-86DB-A7673FC7F8A4}" type="presParOf" srcId="{E830BBAB-6EE6-4775-9672-1393CBFF12AE}" destId="{01BD7881-A8B5-40BE-BFD3-174BAE7D7209}" srcOrd="2" destOrd="0" presId="urn:microsoft.com/office/officeart/2005/8/layout/vList4"/>
    <dgm:cxn modelId="{1DD2B967-E7C6-419E-82B2-1AB61A2AB2E1}" type="presParOf" srcId="{01BD7881-A8B5-40BE-BFD3-174BAE7D7209}" destId="{5EC05556-22E7-4CB4-B48D-510076774489}" srcOrd="0" destOrd="0" presId="urn:microsoft.com/office/officeart/2005/8/layout/vList4"/>
    <dgm:cxn modelId="{1F634196-FCF6-4D65-ABB0-C35554841DF5}" type="presParOf" srcId="{01BD7881-A8B5-40BE-BFD3-174BAE7D7209}" destId="{D9C7E88B-2157-4C94-AE80-CEA9F7245073}" srcOrd="1" destOrd="0" presId="urn:microsoft.com/office/officeart/2005/8/layout/vList4"/>
    <dgm:cxn modelId="{5E94BE11-8AB7-4AA0-95D2-B63638523F86}" type="presParOf" srcId="{01BD7881-A8B5-40BE-BFD3-174BAE7D7209}" destId="{399EEE81-4A23-45A1-939B-448D42411F57}" srcOrd="2" destOrd="0" presId="urn:microsoft.com/office/officeart/2005/8/layout/vList4"/>
    <dgm:cxn modelId="{EA5AAB32-EB8F-4232-976B-E9A5DBE3025E}" type="presParOf" srcId="{E830BBAB-6EE6-4775-9672-1393CBFF12AE}" destId="{6050C63B-0555-4245-BF9C-410708CCF780}" srcOrd="3" destOrd="0" presId="urn:microsoft.com/office/officeart/2005/8/layout/vList4"/>
    <dgm:cxn modelId="{CC999550-53B3-4199-83B5-4CDDC845A7D5}" type="presParOf" srcId="{E830BBAB-6EE6-4775-9672-1393CBFF12AE}" destId="{663B21A0-2343-4807-996A-61F487EDB881}" srcOrd="4" destOrd="0" presId="urn:microsoft.com/office/officeart/2005/8/layout/vList4"/>
    <dgm:cxn modelId="{71655614-8AB5-483D-B07F-D84D9AAEA5E3}" type="presParOf" srcId="{663B21A0-2343-4807-996A-61F487EDB881}" destId="{47F32F17-0A92-4EF7-B669-1A9C92B5DA4C}" srcOrd="0" destOrd="0" presId="urn:microsoft.com/office/officeart/2005/8/layout/vList4"/>
    <dgm:cxn modelId="{F817CB62-22B7-4BFD-9EC4-7F5D538615E0}" type="presParOf" srcId="{663B21A0-2343-4807-996A-61F487EDB881}" destId="{42F8F0FA-67DD-4C5B-BDA8-6FB0AAA02A03}" srcOrd="1" destOrd="0" presId="urn:microsoft.com/office/officeart/2005/8/layout/vList4"/>
    <dgm:cxn modelId="{5D5E1240-E3B4-46F7-9C7F-4D13E68A09E8}" type="presParOf" srcId="{663B21A0-2343-4807-996A-61F487EDB881}" destId="{03DDC3A8-EAFB-42B9-B602-909D4D76D082}" srcOrd="2" destOrd="0" presId="urn:microsoft.com/office/officeart/2005/8/layout/vList4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697A370-DA57-445A-8002-A0E221C38039}" type="doc">
      <dgm:prSet loTypeId="urn:microsoft.com/office/officeart/2005/8/layout/radial3" loCatId="cycle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101333C8-F6FD-44C2-A1BB-5847F5A3C934}">
      <dgm:prSet phldrT="[Testo]" custT="1"/>
      <dgm:spPr/>
      <dgm:t>
        <a:bodyPr/>
        <a:lstStyle/>
        <a:p>
          <a:r>
            <a:rPr lang="it-IT" sz="2400" dirty="0" smtClean="0"/>
            <a:t>OBIETTIVI DELLA RIEDUCAZIONE POSTURALE </a:t>
          </a:r>
          <a:endParaRPr lang="it-IT" sz="2400" dirty="0"/>
        </a:p>
      </dgm:t>
    </dgm:pt>
    <dgm:pt modelId="{79DB88AF-9359-4FA6-B84A-8923B5C05C7A}" type="parTrans" cxnId="{4FED0F52-0872-439A-9E96-56207520EE09}">
      <dgm:prSet/>
      <dgm:spPr/>
      <dgm:t>
        <a:bodyPr/>
        <a:lstStyle/>
        <a:p>
          <a:endParaRPr lang="it-IT"/>
        </a:p>
      </dgm:t>
    </dgm:pt>
    <dgm:pt modelId="{53BCC1DA-4932-454B-9D7C-94A969212CAB}" type="sibTrans" cxnId="{4FED0F52-0872-439A-9E96-56207520EE09}">
      <dgm:prSet/>
      <dgm:spPr/>
      <dgm:t>
        <a:bodyPr/>
        <a:lstStyle/>
        <a:p>
          <a:endParaRPr lang="it-IT"/>
        </a:p>
      </dgm:t>
    </dgm:pt>
    <dgm:pt modelId="{B52367AE-B1FA-4D7F-90F1-088BE715607B}">
      <dgm:prSet phldrT="[Testo]" custT="1"/>
      <dgm:spPr/>
      <dgm:t>
        <a:bodyPr/>
        <a:lstStyle/>
        <a:p>
          <a:r>
            <a:rPr lang="it-IT" sz="2000" dirty="0" smtClean="0"/>
            <a:t>EDUCAZIONE ALLO SCHEMA CORPOREO</a:t>
          </a:r>
          <a:endParaRPr lang="it-IT" sz="2000" dirty="0"/>
        </a:p>
      </dgm:t>
    </dgm:pt>
    <dgm:pt modelId="{20B6D53A-030C-450F-A6EF-F84D318163F0}" type="parTrans" cxnId="{1382F51B-9D66-4E56-8A6D-7CDF2C4EA69C}">
      <dgm:prSet/>
      <dgm:spPr/>
      <dgm:t>
        <a:bodyPr/>
        <a:lstStyle/>
        <a:p>
          <a:endParaRPr lang="it-IT"/>
        </a:p>
      </dgm:t>
    </dgm:pt>
    <dgm:pt modelId="{BFCB611F-FFA9-4E86-B2B2-F181D4AAB436}" type="sibTrans" cxnId="{1382F51B-9D66-4E56-8A6D-7CDF2C4EA69C}">
      <dgm:prSet/>
      <dgm:spPr/>
      <dgm:t>
        <a:bodyPr/>
        <a:lstStyle/>
        <a:p>
          <a:endParaRPr lang="it-IT"/>
        </a:p>
      </dgm:t>
    </dgm:pt>
    <dgm:pt modelId="{577F658C-45D7-46A8-AD11-0E0FEF2C269E}">
      <dgm:prSet phldrT="[Testo]" custT="1"/>
      <dgm:spPr/>
      <dgm:t>
        <a:bodyPr/>
        <a:lstStyle/>
        <a:p>
          <a:r>
            <a:rPr lang="it-IT" sz="2000" dirty="0" smtClean="0"/>
            <a:t>LAVORO MECCANICO</a:t>
          </a:r>
          <a:endParaRPr lang="it-IT" sz="2000" dirty="0"/>
        </a:p>
      </dgm:t>
    </dgm:pt>
    <dgm:pt modelId="{B33F3967-8A99-4F0F-8C8B-DEDB1E66682B}" type="parTrans" cxnId="{CAFF20D6-36F6-4D8F-B39E-AC0993DE981D}">
      <dgm:prSet/>
      <dgm:spPr/>
      <dgm:t>
        <a:bodyPr/>
        <a:lstStyle/>
        <a:p>
          <a:endParaRPr lang="it-IT"/>
        </a:p>
      </dgm:t>
    </dgm:pt>
    <dgm:pt modelId="{B690D15F-7990-4F52-A8B8-0993CE520B71}" type="sibTrans" cxnId="{CAFF20D6-36F6-4D8F-B39E-AC0993DE981D}">
      <dgm:prSet/>
      <dgm:spPr/>
      <dgm:t>
        <a:bodyPr/>
        <a:lstStyle/>
        <a:p>
          <a:endParaRPr lang="it-IT"/>
        </a:p>
      </dgm:t>
    </dgm:pt>
    <dgm:pt modelId="{27726B93-8758-44DD-ADB2-8920FC33C505}">
      <dgm:prSet phldrT="[Testo]" custT="1"/>
      <dgm:spPr/>
      <dgm:t>
        <a:bodyPr/>
        <a:lstStyle/>
        <a:p>
          <a:r>
            <a:rPr lang="it-IT" sz="2000" dirty="0" smtClean="0"/>
            <a:t>GINNASTICA POSTURALE</a:t>
          </a:r>
          <a:endParaRPr lang="it-IT" sz="2000" dirty="0"/>
        </a:p>
      </dgm:t>
    </dgm:pt>
    <dgm:pt modelId="{1DDFB6D1-BD48-4773-9B49-D74168AAA320}" type="parTrans" cxnId="{4BCD92B8-F84E-48C3-8B5B-EAD9A1C3AC96}">
      <dgm:prSet/>
      <dgm:spPr/>
      <dgm:t>
        <a:bodyPr/>
        <a:lstStyle/>
        <a:p>
          <a:endParaRPr lang="it-IT"/>
        </a:p>
      </dgm:t>
    </dgm:pt>
    <dgm:pt modelId="{104C812A-ADC8-4D23-98BD-033F868AEDA8}" type="sibTrans" cxnId="{4BCD92B8-F84E-48C3-8B5B-EAD9A1C3AC96}">
      <dgm:prSet/>
      <dgm:spPr/>
      <dgm:t>
        <a:bodyPr/>
        <a:lstStyle/>
        <a:p>
          <a:endParaRPr lang="it-IT"/>
        </a:p>
      </dgm:t>
    </dgm:pt>
    <dgm:pt modelId="{C0CE7B3A-59A4-41F1-B1AD-79AAFB55BE7B}">
      <dgm:prSet phldrT="[Testo]" custT="1"/>
      <dgm:spPr/>
      <dgm:t>
        <a:bodyPr/>
        <a:lstStyle/>
        <a:p>
          <a:r>
            <a:rPr lang="it-IT" sz="2000" dirty="0" smtClean="0"/>
            <a:t>EDUCAZIONE RESPIRATORIA</a:t>
          </a:r>
          <a:endParaRPr lang="it-IT" sz="2000" dirty="0"/>
        </a:p>
      </dgm:t>
    </dgm:pt>
    <dgm:pt modelId="{BAD28754-B4FD-4B68-939B-A319A0AADB45}" type="parTrans" cxnId="{65CAC263-00A2-4088-8B4E-B5987856575E}">
      <dgm:prSet/>
      <dgm:spPr/>
      <dgm:t>
        <a:bodyPr/>
        <a:lstStyle/>
        <a:p>
          <a:endParaRPr lang="it-IT"/>
        </a:p>
      </dgm:t>
    </dgm:pt>
    <dgm:pt modelId="{1698CED9-D0F8-411F-88CE-37396FA59A90}" type="sibTrans" cxnId="{65CAC263-00A2-4088-8B4E-B5987856575E}">
      <dgm:prSet/>
      <dgm:spPr/>
      <dgm:t>
        <a:bodyPr/>
        <a:lstStyle/>
        <a:p>
          <a:endParaRPr lang="it-IT"/>
        </a:p>
      </dgm:t>
    </dgm:pt>
    <dgm:pt modelId="{2323882A-8127-4B93-A9D3-9CA9EE1570D9}" type="pres">
      <dgm:prSet presAssocID="{9697A370-DA57-445A-8002-A0E221C3803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FA8967C-9F06-4C37-8CEA-9F92557BCA53}" type="pres">
      <dgm:prSet presAssocID="{9697A370-DA57-445A-8002-A0E221C38039}" presName="radial" presStyleCnt="0">
        <dgm:presLayoutVars>
          <dgm:animLvl val="ctr"/>
        </dgm:presLayoutVars>
      </dgm:prSet>
      <dgm:spPr/>
    </dgm:pt>
    <dgm:pt modelId="{4DE85BED-DD07-44A6-8538-F87DB3BC962E}" type="pres">
      <dgm:prSet presAssocID="{101333C8-F6FD-44C2-A1BB-5847F5A3C934}" presName="centerShape" presStyleLbl="vennNode1" presStyleIdx="0" presStyleCnt="5" custScaleX="130896"/>
      <dgm:spPr/>
      <dgm:t>
        <a:bodyPr/>
        <a:lstStyle/>
        <a:p>
          <a:endParaRPr lang="it-IT"/>
        </a:p>
      </dgm:t>
    </dgm:pt>
    <dgm:pt modelId="{F8ABB26C-127F-4418-A7EE-CD59055EF0C4}" type="pres">
      <dgm:prSet presAssocID="{B52367AE-B1FA-4D7F-90F1-088BE715607B}" presName="node" presStyleLbl="vennNode1" presStyleIdx="1" presStyleCnt="5" custScaleX="182118" custRadScaleRad="101779" custRadScaleInc="-46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CA67D12-43DF-491A-9C43-DEC41188A37C}" type="pres">
      <dgm:prSet presAssocID="{577F658C-45D7-46A8-AD11-0E0FEF2C269E}" presName="node" presStyleLbl="vennNode1" presStyleIdx="2" presStyleCnt="5" custScaleX="155242" custRadScaleRad="123332" custRadScaleInc="109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5BEC3F-2DF8-4005-9788-643D0CD8A172}" type="pres">
      <dgm:prSet presAssocID="{27726B93-8758-44DD-ADB2-8920FC33C505}" presName="node" presStyleLbl="vennNode1" presStyleIdx="3" presStyleCnt="5" custScaleX="14469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3B251E8-9DC1-4EBC-8875-4856AC76DD68}" type="pres">
      <dgm:prSet presAssocID="{C0CE7B3A-59A4-41F1-B1AD-79AAFB55BE7B}" presName="node" presStyleLbl="vennNode1" presStyleIdx="4" presStyleCnt="5" custScaleX="170290" custRadScaleRad="133770" custRadScaleInc="288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FED0F52-0872-439A-9E96-56207520EE09}" srcId="{9697A370-DA57-445A-8002-A0E221C38039}" destId="{101333C8-F6FD-44C2-A1BB-5847F5A3C934}" srcOrd="0" destOrd="0" parTransId="{79DB88AF-9359-4FA6-B84A-8923B5C05C7A}" sibTransId="{53BCC1DA-4932-454B-9D7C-94A969212CAB}"/>
    <dgm:cxn modelId="{65CAC263-00A2-4088-8B4E-B5987856575E}" srcId="{101333C8-F6FD-44C2-A1BB-5847F5A3C934}" destId="{C0CE7B3A-59A4-41F1-B1AD-79AAFB55BE7B}" srcOrd="3" destOrd="0" parTransId="{BAD28754-B4FD-4B68-939B-A319A0AADB45}" sibTransId="{1698CED9-D0F8-411F-88CE-37396FA59A90}"/>
    <dgm:cxn modelId="{B014DEF9-DE6D-42FC-A554-9FCBDA9B4C9C}" type="presOf" srcId="{9697A370-DA57-445A-8002-A0E221C38039}" destId="{2323882A-8127-4B93-A9D3-9CA9EE1570D9}" srcOrd="0" destOrd="0" presId="urn:microsoft.com/office/officeart/2005/8/layout/radial3"/>
    <dgm:cxn modelId="{AE4F99A4-43E5-4EBA-86AC-7B325B1909EF}" type="presOf" srcId="{101333C8-F6FD-44C2-A1BB-5847F5A3C934}" destId="{4DE85BED-DD07-44A6-8538-F87DB3BC962E}" srcOrd="0" destOrd="0" presId="urn:microsoft.com/office/officeart/2005/8/layout/radial3"/>
    <dgm:cxn modelId="{4BCD92B8-F84E-48C3-8B5B-EAD9A1C3AC96}" srcId="{101333C8-F6FD-44C2-A1BB-5847F5A3C934}" destId="{27726B93-8758-44DD-ADB2-8920FC33C505}" srcOrd="2" destOrd="0" parTransId="{1DDFB6D1-BD48-4773-9B49-D74168AAA320}" sibTransId="{104C812A-ADC8-4D23-98BD-033F868AEDA8}"/>
    <dgm:cxn modelId="{1382F51B-9D66-4E56-8A6D-7CDF2C4EA69C}" srcId="{101333C8-F6FD-44C2-A1BB-5847F5A3C934}" destId="{B52367AE-B1FA-4D7F-90F1-088BE715607B}" srcOrd="0" destOrd="0" parTransId="{20B6D53A-030C-450F-A6EF-F84D318163F0}" sibTransId="{BFCB611F-FFA9-4E86-B2B2-F181D4AAB436}"/>
    <dgm:cxn modelId="{CAFF20D6-36F6-4D8F-B39E-AC0993DE981D}" srcId="{101333C8-F6FD-44C2-A1BB-5847F5A3C934}" destId="{577F658C-45D7-46A8-AD11-0E0FEF2C269E}" srcOrd="1" destOrd="0" parTransId="{B33F3967-8A99-4F0F-8C8B-DEDB1E66682B}" sibTransId="{B690D15F-7990-4F52-A8B8-0993CE520B71}"/>
    <dgm:cxn modelId="{8DFA40D0-FD55-448F-89F9-F983AA406CF0}" type="presOf" srcId="{27726B93-8758-44DD-ADB2-8920FC33C505}" destId="{7D5BEC3F-2DF8-4005-9788-643D0CD8A172}" srcOrd="0" destOrd="0" presId="urn:microsoft.com/office/officeart/2005/8/layout/radial3"/>
    <dgm:cxn modelId="{B6D4361C-B6DC-4737-A339-D8A1C2801490}" type="presOf" srcId="{C0CE7B3A-59A4-41F1-B1AD-79AAFB55BE7B}" destId="{A3B251E8-9DC1-4EBC-8875-4856AC76DD68}" srcOrd="0" destOrd="0" presId="urn:microsoft.com/office/officeart/2005/8/layout/radial3"/>
    <dgm:cxn modelId="{D73FA1CD-9637-42C5-B0B6-5E43BC76BE10}" type="presOf" srcId="{B52367AE-B1FA-4D7F-90F1-088BE715607B}" destId="{F8ABB26C-127F-4418-A7EE-CD59055EF0C4}" srcOrd="0" destOrd="0" presId="urn:microsoft.com/office/officeart/2005/8/layout/radial3"/>
    <dgm:cxn modelId="{86653367-910E-42CF-ABA1-FED31CC519D8}" type="presOf" srcId="{577F658C-45D7-46A8-AD11-0E0FEF2C269E}" destId="{0CA67D12-43DF-491A-9C43-DEC41188A37C}" srcOrd="0" destOrd="0" presId="urn:microsoft.com/office/officeart/2005/8/layout/radial3"/>
    <dgm:cxn modelId="{70EF2C6E-6912-4403-9050-D3A3CF47CA94}" type="presParOf" srcId="{2323882A-8127-4B93-A9D3-9CA9EE1570D9}" destId="{8FA8967C-9F06-4C37-8CEA-9F92557BCA53}" srcOrd="0" destOrd="0" presId="urn:microsoft.com/office/officeart/2005/8/layout/radial3"/>
    <dgm:cxn modelId="{9C9814F3-3C5B-4D1A-B6F0-2EACE65CFA17}" type="presParOf" srcId="{8FA8967C-9F06-4C37-8CEA-9F92557BCA53}" destId="{4DE85BED-DD07-44A6-8538-F87DB3BC962E}" srcOrd="0" destOrd="0" presId="urn:microsoft.com/office/officeart/2005/8/layout/radial3"/>
    <dgm:cxn modelId="{44007D50-9E78-4163-8E8F-14D5FE72D487}" type="presParOf" srcId="{8FA8967C-9F06-4C37-8CEA-9F92557BCA53}" destId="{F8ABB26C-127F-4418-A7EE-CD59055EF0C4}" srcOrd="1" destOrd="0" presId="urn:microsoft.com/office/officeart/2005/8/layout/radial3"/>
    <dgm:cxn modelId="{33CDBE74-1864-4F54-B86D-E27DE6EE641F}" type="presParOf" srcId="{8FA8967C-9F06-4C37-8CEA-9F92557BCA53}" destId="{0CA67D12-43DF-491A-9C43-DEC41188A37C}" srcOrd="2" destOrd="0" presId="urn:microsoft.com/office/officeart/2005/8/layout/radial3"/>
    <dgm:cxn modelId="{6E902BFF-8FB6-422C-B5CC-574920054E4C}" type="presParOf" srcId="{8FA8967C-9F06-4C37-8CEA-9F92557BCA53}" destId="{7D5BEC3F-2DF8-4005-9788-643D0CD8A172}" srcOrd="3" destOrd="0" presId="urn:microsoft.com/office/officeart/2005/8/layout/radial3"/>
    <dgm:cxn modelId="{F6FBD96B-8B11-41C5-A86C-DC1669CBBF11}" type="presParOf" srcId="{8FA8967C-9F06-4C37-8CEA-9F92557BCA53}" destId="{A3B251E8-9DC1-4EBC-8875-4856AC76DD68}" srcOrd="4" destOrd="0" presId="urn:microsoft.com/office/officeart/2005/8/layout/radial3"/>
  </dgm:cxnLst>
  <dgm:bg>
    <a:gradFill>
      <a:gsLst>
        <a:gs pos="0">
          <a:srgbClr val="FF3399"/>
        </a:gs>
        <a:gs pos="25000">
          <a:srgbClr val="FF6633"/>
        </a:gs>
        <a:gs pos="50000">
          <a:srgbClr val="FFFF00"/>
        </a:gs>
        <a:gs pos="75000">
          <a:srgbClr val="01A78F"/>
        </a:gs>
        <a:gs pos="100000">
          <a:srgbClr val="3366FF"/>
        </a:gs>
      </a:gsLst>
      <a:lin ang="5400000" scaled="0"/>
    </a:gradFill>
  </dgm:bg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13AEAA5-CBE5-489E-9BFD-3B78B5876717}" type="doc">
      <dgm:prSet loTypeId="urn:microsoft.com/office/officeart/2005/8/layout/radial1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26E6D398-9996-436F-9DF1-6931B9239A05}">
      <dgm:prSet phldrT="[Testo]" custT="1"/>
      <dgm:spPr>
        <a:solidFill>
          <a:srgbClr val="2133DF"/>
        </a:solidFill>
      </dgm:spPr>
      <dgm:t>
        <a:bodyPr/>
        <a:lstStyle/>
        <a:p>
          <a:r>
            <a:rPr lang="it-IT" sz="2400" dirty="0" smtClean="0"/>
            <a:t>OBIETTIVI </a:t>
          </a:r>
          <a:endParaRPr lang="it-IT" sz="2400" dirty="0"/>
        </a:p>
      </dgm:t>
    </dgm:pt>
    <dgm:pt modelId="{AD8C9A4E-1D60-40CE-9D8D-12AF22980B1E}" type="parTrans" cxnId="{C4204BA8-98FD-4CF6-814E-B7A7EC1DC118}">
      <dgm:prSet/>
      <dgm:spPr/>
      <dgm:t>
        <a:bodyPr/>
        <a:lstStyle/>
        <a:p>
          <a:endParaRPr lang="it-IT"/>
        </a:p>
      </dgm:t>
    </dgm:pt>
    <dgm:pt modelId="{9810C0E9-C7E2-4757-ACE3-9F36A5DBA90B}" type="sibTrans" cxnId="{C4204BA8-98FD-4CF6-814E-B7A7EC1DC118}">
      <dgm:prSet/>
      <dgm:spPr/>
      <dgm:t>
        <a:bodyPr/>
        <a:lstStyle/>
        <a:p>
          <a:endParaRPr lang="it-IT"/>
        </a:p>
      </dgm:t>
    </dgm:pt>
    <dgm:pt modelId="{85D3B32E-C303-4EB0-A563-8A3084CDDBE1}">
      <dgm:prSet phldrT="[Testo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it-IT" sz="2400" dirty="0" smtClean="0"/>
            <a:t>MIGLIORARE LO SCHEMA </a:t>
          </a:r>
          <a:r>
            <a:rPr lang="it-IT" sz="2400" dirty="0" smtClean="0">
              <a:solidFill>
                <a:schemeClr val="tx1"/>
              </a:solidFill>
            </a:rPr>
            <a:t>CORPOREO</a:t>
          </a:r>
          <a:endParaRPr lang="it-IT" sz="2400" dirty="0">
            <a:solidFill>
              <a:schemeClr val="tx1"/>
            </a:solidFill>
          </a:endParaRPr>
        </a:p>
      </dgm:t>
    </dgm:pt>
    <dgm:pt modelId="{5B266C22-E6E7-4CC3-B5F5-BB48F59D0571}" type="parTrans" cxnId="{A116DC43-20ED-49C5-B446-D0851B2C7B93}">
      <dgm:prSet/>
      <dgm:spPr/>
      <dgm:t>
        <a:bodyPr/>
        <a:lstStyle/>
        <a:p>
          <a:endParaRPr lang="it-IT"/>
        </a:p>
      </dgm:t>
    </dgm:pt>
    <dgm:pt modelId="{C5DA175F-AA26-449F-95B3-05022996D863}" type="sibTrans" cxnId="{A116DC43-20ED-49C5-B446-D0851B2C7B93}">
      <dgm:prSet/>
      <dgm:spPr/>
      <dgm:t>
        <a:bodyPr/>
        <a:lstStyle/>
        <a:p>
          <a:endParaRPr lang="it-IT"/>
        </a:p>
      </dgm:t>
    </dgm:pt>
    <dgm:pt modelId="{1C74FF4E-C2D0-41BF-BAEF-8E7087A255A6}">
      <dgm:prSet phldrT="[Testo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it-IT" sz="2400" dirty="0" smtClean="0"/>
            <a:t>MOBILIZARE E REINTEGRARE VARI PARTI DEL CORPO</a:t>
          </a:r>
          <a:endParaRPr lang="it-IT" sz="2400" dirty="0"/>
        </a:p>
      </dgm:t>
    </dgm:pt>
    <dgm:pt modelId="{98237561-03A3-4F53-A3B1-E3018CD399CC}" type="parTrans" cxnId="{6B49B335-5374-450F-9CE8-D9D8280771A1}">
      <dgm:prSet/>
      <dgm:spPr/>
      <dgm:t>
        <a:bodyPr/>
        <a:lstStyle/>
        <a:p>
          <a:endParaRPr lang="it-IT"/>
        </a:p>
      </dgm:t>
    </dgm:pt>
    <dgm:pt modelId="{73E7B10A-3C74-490C-9965-9C1ABB94B6F1}" type="sibTrans" cxnId="{6B49B335-5374-450F-9CE8-D9D8280771A1}">
      <dgm:prSet/>
      <dgm:spPr/>
      <dgm:t>
        <a:bodyPr/>
        <a:lstStyle/>
        <a:p>
          <a:endParaRPr lang="it-IT"/>
        </a:p>
      </dgm:t>
    </dgm:pt>
    <dgm:pt modelId="{2BD221E6-10AF-4F6C-8A47-49FFD450AA0D}">
      <dgm:prSet phldrT="[Testo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it-IT" sz="2400" dirty="0" smtClean="0"/>
            <a:t>RIDURRE LE ALGIE VERTEBRALI</a:t>
          </a:r>
          <a:endParaRPr lang="it-IT" sz="2400" dirty="0"/>
        </a:p>
      </dgm:t>
    </dgm:pt>
    <dgm:pt modelId="{083223AA-DC3E-452C-979F-2E7B8377BC23}" type="parTrans" cxnId="{AC5CBEEA-170B-47C2-B3B8-A3B87AE99AFA}">
      <dgm:prSet/>
      <dgm:spPr/>
      <dgm:t>
        <a:bodyPr/>
        <a:lstStyle/>
        <a:p>
          <a:endParaRPr lang="it-IT"/>
        </a:p>
      </dgm:t>
    </dgm:pt>
    <dgm:pt modelId="{69BAFA9B-15EC-49C4-A9A8-1A1209375F1B}" type="sibTrans" cxnId="{AC5CBEEA-170B-47C2-B3B8-A3B87AE99AFA}">
      <dgm:prSet/>
      <dgm:spPr/>
      <dgm:t>
        <a:bodyPr/>
        <a:lstStyle/>
        <a:p>
          <a:endParaRPr lang="it-IT"/>
        </a:p>
      </dgm:t>
    </dgm:pt>
    <dgm:pt modelId="{2DF66E0B-63E5-4556-A5EC-F3D25D77267C}" type="pres">
      <dgm:prSet presAssocID="{013AEAA5-CBE5-489E-9BFD-3B78B587671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C35EA63-8B31-459B-9551-3C47557ADCBC}" type="pres">
      <dgm:prSet presAssocID="{26E6D398-9996-436F-9DF1-6931B9239A05}" presName="centerShape" presStyleLbl="node0" presStyleIdx="0" presStyleCnt="1" custScaleX="149077" custLinFactNeighborX="0" custLinFactNeighborY="1416"/>
      <dgm:spPr/>
      <dgm:t>
        <a:bodyPr/>
        <a:lstStyle/>
        <a:p>
          <a:endParaRPr lang="it-IT"/>
        </a:p>
      </dgm:t>
    </dgm:pt>
    <dgm:pt modelId="{ABC3A626-7DDE-45DB-B627-ACC2F76E1D6B}" type="pres">
      <dgm:prSet presAssocID="{5B266C22-E6E7-4CC3-B5F5-BB48F59D0571}" presName="Name9" presStyleLbl="parChTrans1D2" presStyleIdx="0" presStyleCnt="3"/>
      <dgm:spPr/>
      <dgm:t>
        <a:bodyPr/>
        <a:lstStyle/>
        <a:p>
          <a:endParaRPr lang="it-IT"/>
        </a:p>
      </dgm:t>
    </dgm:pt>
    <dgm:pt modelId="{1057FBDC-8A83-4FE5-9A34-B0752EE4D103}" type="pres">
      <dgm:prSet presAssocID="{5B266C22-E6E7-4CC3-B5F5-BB48F59D0571}" presName="connTx" presStyleLbl="parChTrans1D2" presStyleIdx="0" presStyleCnt="3"/>
      <dgm:spPr/>
      <dgm:t>
        <a:bodyPr/>
        <a:lstStyle/>
        <a:p>
          <a:endParaRPr lang="it-IT"/>
        </a:p>
      </dgm:t>
    </dgm:pt>
    <dgm:pt modelId="{337E52CE-B1AD-4017-A721-EB61AC118CDE}" type="pres">
      <dgm:prSet presAssocID="{85D3B32E-C303-4EB0-A563-8A3084CDDBE1}" presName="node" presStyleLbl="node1" presStyleIdx="0" presStyleCnt="3" custScaleX="179941" custScaleY="72388">
        <dgm:presLayoutVars>
          <dgm:bulletEnabled val="1"/>
        </dgm:presLayoutVars>
      </dgm:prSet>
      <dgm:spPr>
        <a:prstGeom prst="snip2SameRect">
          <a:avLst/>
        </a:prstGeom>
      </dgm:spPr>
      <dgm:t>
        <a:bodyPr/>
        <a:lstStyle/>
        <a:p>
          <a:endParaRPr lang="it-IT"/>
        </a:p>
      </dgm:t>
    </dgm:pt>
    <dgm:pt modelId="{BEBD122D-B4C5-444E-B4A3-095176F38D05}" type="pres">
      <dgm:prSet presAssocID="{98237561-03A3-4F53-A3B1-E3018CD399CC}" presName="Name9" presStyleLbl="parChTrans1D2" presStyleIdx="1" presStyleCnt="3"/>
      <dgm:spPr/>
      <dgm:t>
        <a:bodyPr/>
        <a:lstStyle/>
        <a:p>
          <a:endParaRPr lang="it-IT"/>
        </a:p>
      </dgm:t>
    </dgm:pt>
    <dgm:pt modelId="{22546024-316A-4DB1-A50C-F02735AD9442}" type="pres">
      <dgm:prSet presAssocID="{98237561-03A3-4F53-A3B1-E3018CD399CC}" presName="connTx" presStyleLbl="parChTrans1D2" presStyleIdx="1" presStyleCnt="3"/>
      <dgm:spPr/>
      <dgm:t>
        <a:bodyPr/>
        <a:lstStyle/>
        <a:p>
          <a:endParaRPr lang="it-IT"/>
        </a:p>
      </dgm:t>
    </dgm:pt>
    <dgm:pt modelId="{1DCC2A22-72B4-49E0-8F4D-AC119BB5657E}" type="pres">
      <dgm:prSet presAssocID="{1C74FF4E-C2D0-41BF-BAEF-8E7087A255A6}" presName="node" presStyleLbl="node1" presStyleIdx="1" presStyleCnt="3" custScaleX="136470" custScaleY="100812" custRadScaleRad="167730" custRadScaleInc="2149">
        <dgm:presLayoutVars>
          <dgm:bulletEnabled val="1"/>
        </dgm:presLayoutVars>
      </dgm:prSet>
      <dgm:spPr>
        <a:prstGeom prst="snip2SameRect">
          <a:avLst/>
        </a:prstGeom>
      </dgm:spPr>
      <dgm:t>
        <a:bodyPr/>
        <a:lstStyle/>
        <a:p>
          <a:endParaRPr lang="it-IT"/>
        </a:p>
      </dgm:t>
    </dgm:pt>
    <dgm:pt modelId="{B1503AD2-12FD-4C10-8124-3FB746D9148E}" type="pres">
      <dgm:prSet presAssocID="{083223AA-DC3E-452C-979F-2E7B8377BC23}" presName="Name9" presStyleLbl="parChTrans1D2" presStyleIdx="2" presStyleCnt="3"/>
      <dgm:spPr/>
      <dgm:t>
        <a:bodyPr/>
        <a:lstStyle/>
        <a:p>
          <a:endParaRPr lang="it-IT"/>
        </a:p>
      </dgm:t>
    </dgm:pt>
    <dgm:pt modelId="{D7801A13-8BFA-4D76-A99D-7AAB173E2D19}" type="pres">
      <dgm:prSet presAssocID="{083223AA-DC3E-452C-979F-2E7B8377BC23}" presName="connTx" presStyleLbl="parChTrans1D2" presStyleIdx="2" presStyleCnt="3"/>
      <dgm:spPr/>
      <dgm:t>
        <a:bodyPr/>
        <a:lstStyle/>
        <a:p>
          <a:endParaRPr lang="it-IT"/>
        </a:p>
      </dgm:t>
    </dgm:pt>
    <dgm:pt modelId="{5C91B211-69C9-45DA-BEEA-B3746DC63D82}" type="pres">
      <dgm:prSet presAssocID="{2BD221E6-10AF-4F6C-8A47-49FFD450AA0D}" presName="node" presStyleLbl="node1" presStyleIdx="2" presStyleCnt="3" custScaleX="147018" custRadScaleRad="141537" custRadScaleInc="10876">
        <dgm:presLayoutVars>
          <dgm:bulletEnabled val="1"/>
        </dgm:presLayoutVars>
      </dgm:prSet>
      <dgm:spPr>
        <a:prstGeom prst="snip2SameRect">
          <a:avLst/>
        </a:prstGeom>
      </dgm:spPr>
      <dgm:t>
        <a:bodyPr/>
        <a:lstStyle/>
        <a:p>
          <a:endParaRPr lang="it-IT"/>
        </a:p>
      </dgm:t>
    </dgm:pt>
  </dgm:ptLst>
  <dgm:cxnLst>
    <dgm:cxn modelId="{C7034813-FDE3-4B5C-8D00-BDD39DF1EEAB}" type="presOf" srcId="{013AEAA5-CBE5-489E-9BFD-3B78B5876717}" destId="{2DF66E0B-63E5-4556-A5EC-F3D25D77267C}" srcOrd="0" destOrd="0" presId="urn:microsoft.com/office/officeart/2005/8/layout/radial1"/>
    <dgm:cxn modelId="{43A4269A-6492-47B6-B0E1-038A0AF01332}" type="presOf" srcId="{5B266C22-E6E7-4CC3-B5F5-BB48F59D0571}" destId="{1057FBDC-8A83-4FE5-9A34-B0752EE4D103}" srcOrd="1" destOrd="0" presId="urn:microsoft.com/office/officeart/2005/8/layout/radial1"/>
    <dgm:cxn modelId="{965DBC29-DD2C-43D0-BFA8-FDF44DDB809C}" type="presOf" srcId="{85D3B32E-C303-4EB0-A563-8A3084CDDBE1}" destId="{337E52CE-B1AD-4017-A721-EB61AC118CDE}" srcOrd="0" destOrd="0" presId="urn:microsoft.com/office/officeart/2005/8/layout/radial1"/>
    <dgm:cxn modelId="{C0907518-A997-43CA-B55C-355EEE1E1D98}" type="presOf" srcId="{98237561-03A3-4F53-A3B1-E3018CD399CC}" destId="{22546024-316A-4DB1-A50C-F02735AD9442}" srcOrd="1" destOrd="0" presId="urn:microsoft.com/office/officeart/2005/8/layout/radial1"/>
    <dgm:cxn modelId="{095B34D2-3936-4501-A639-E3E03E821A7E}" type="presOf" srcId="{083223AA-DC3E-452C-979F-2E7B8377BC23}" destId="{B1503AD2-12FD-4C10-8124-3FB746D9148E}" srcOrd="0" destOrd="0" presId="urn:microsoft.com/office/officeart/2005/8/layout/radial1"/>
    <dgm:cxn modelId="{DFEC2023-9CF0-4961-9EF8-C07CA03D6B7B}" type="presOf" srcId="{1C74FF4E-C2D0-41BF-BAEF-8E7087A255A6}" destId="{1DCC2A22-72B4-49E0-8F4D-AC119BB5657E}" srcOrd="0" destOrd="0" presId="urn:microsoft.com/office/officeart/2005/8/layout/radial1"/>
    <dgm:cxn modelId="{AC5CBEEA-170B-47C2-B3B8-A3B87AE99AFA}" srcId="{26E6D398-9996-436F-9DF1-6931B9239A05}" destId="{2BD221E6-10AF-4F6C-8A47-49FFD450AA0D}" srcOrd="2" destOrd="0" parTransId="{083223AA-DC3E-452C-979F-2E7B8377BC23}" sibTransId="{69BAFA9B-15EC-49C4-A9A8-1A1209375F1B}"/>
    <dgm:cxn modelId="{4AE55A33-BD33-49B0-B472-43B491DEC60F}" type="presOf" srcId="{98237561-03A3-4F53-A3B1-E3018CD399CC}" destId="{BEBD122D-B4C5-444E-B4A3-095176F38D05}" srcOrd="0" destOrd="0" presId="urn:microsoft.com/office/officeart/2005/8/layout/radial1"/>
    <dgm:cxn modelId="{822EFC37-D8C1-44BF-8814-2894D25CC5E8}" type="presOf" srcId="{2BD221E6-10AF-4F6C-8A47-49FFD450AA0D}" destId="{5C91B211-69C9-45DA-BEEA-B3746DC63D82}" srcOrd="0" destOrd="0" presId="urn:microsoft.com/office/officeart/2005/8/layout/radial1"/>
    <dgm:cxn modelId="{6B49B335-5374-450F-9CE8-D9D8280771A1}" srcId="{26E6D398-9996-436F-9DF1-6931B9239A05}" destId="{1C74FF4E-C2D0-41BF-BAEF-8E7087A255A6}" srcOrd="1" destOrd="0" parTransId="{98237561-03A3-4F53-A3B1-E3018CD399CC}" sibTransId="{73E7B10A-3C74-490C-9965-9C1ABB94B6F1}"/>
    <dgm:cxn modelId="{A116DC43-20ED-49C5-B446-D0851B2C7B93}" srcId="{26E6D398-9996-436F-9DF1-6931B9239A05}" destId="{85D3B32E-C303-4EB0-A563-8A3084CDDBE1}" srcOrd="0" destOrd="0" parTransId="{5B266C22-E6E7-4CC3-B5F5-BB48F59D0571}" sibTransId="{C5DA175F-AA26-449F-95B3-05022996D863}"/>
    <dgm:cxn modelId="{791CBEF5-3A78-4A9A-A028-CB3BC77B8DD3}" type="presOf" srcId="{5B266C22-E6E7-4CC3-B5F5-BB48F59D0571}" destId="{ABC3A626-7DDE-45DB-B627-ACC2F76E1D6B}" srcOrd="0" destOrd="0" presId="urn:microsoft.com/office/officeart/2005/8/layout/radial1"/>
    <dgm:cxn modelId="{D4FF6ADB-5736-4293-80CD-FC05B078CA96}" type="presOf" srcId="{26E6D398-9996-436F-9DF1-6931B9239A05}" destId="{1C35EA63-8B31-459B-9551-3C47557ADCBC}" srcOrd="0" destOrd="0" presId="urn:microsoft.com/office/officeart/2005/8/layout/radial1"/>
    <dgm:cxn modelId="{C4204BA8-98FD-4CF6-814E-B7A7EC1DC118}" srcId="{013AEAA5-CBE5-489E-9BFD-3B78B5876717}" destId="{26E6D398-9996-436F-9DF1-6931B9239A05}" srcOrd="0" destOrd="0" parTransId="{AD8C9A4E-1D60-40CE-9D8D-12AF22980B1E}" sibTransId="{9810C0E9-C7E2-4757-ACE3-9F36A5DBA90B}"/>
    <dgm:cxn modelId="{5F3340A0-B8B9-47CA-887F-E7B006D4C836}" type="presOf" srcId="{083223AA-DC3E-452C-979F-2E7B8377BC23}" destId="{D7801A13-8BFA-4D76-A99D-7AAB173E2D19}" srcOrd="1" destOrd="0" presId="urn:microsoft.com/office/officeart/2005/8/layout/radial1"/>
    <dgm:cxn modelId="{445CC25B-F94F-47C4-8DC3-D0608A440526}" type="presParOf" srcId="{2DF66E0B-63E5-4556-A5EC-F3D25D77267C}" destId="{1C35EA63-8B31-459B-9551-3C47557ADCBC}" srcOrd="0" destOrd="0" presId="urn:microsoft.com/office/officeart/2005/8/layout/radial1"/>
    <dgm:cxn modelId="{791276A4-0569-40DF-9F38-0BDCC0B96D11}" type="presParOf" srcId="{2DF66E0B-63E5-4556-A5EC-F3D25D77267C}" destId="{ABC3A626-7DDE-45DB-B627-ACC2F76E1D6B}" srcOrd="1" destOrd="0" presId="urn:microsoft.com/office/officeart/2005/8/layout/radial1"/>
    <dgm:cxn modelId="{31E2AB8A-F3BF-458F-9377-0C502188644B}" type="presParOf" srcId="{ABC3A626-7DDE-45DB-B627-ACC2F76E1D6B}" destId="{1057FBDC-8A83-4FE5-9A34-B0752EE4D103}" srcOrd="0" destOrd="0" presId="urn:microsoft.com/office/officeart/2005/8/layout/radial1"/>
    <dgm:cxn modelId="{A49DB884-8DE1-453F-B279-D9EF872A0DA0}" type="presParOf" srcId="{2DF66E0B-63E5-4556-A5EC-F3D25D77267C}" destId="{337E52CE-B1AD-4017-A721-EB61AC118CDE}" srcOrd="2" destOrd="0" presId="urn:microsoft.com/office/officeart/2005/8/layout/radial1"/>
    <dgm:cxn modelId="{65000BD5-1B7B-4DB0-A98D-A69AB8002371}" type="presParOf" srcId="{2DF66E0B-63E5-4556-A5EC-F3D25D77267C}" destId="{BEBD122D-B4C5-444E-B4A3-095176F38D05}" srcOrd="3" destOrd="0" presId="urn:microsoft.com/office/officeart/2005/8/layout/radial1"/>
    <dgm:cxn modelId="{9853F15D-8948-44CC-84A2-F2BCB34DB66C}" type="presParOf" srcId="{BEBD122D-B4C5-444E-B4A3-095176F38D05}" destId="{22546024-316A-4DB1-A50C-F02735AD9442}" srcOrd="0" destOrd="0" presId="urn:microsoft.com/office/officeart/2005/8/layout/radial1"/>
    <dgm:cxn modelId="{B157426A-AAD3-4317-A295-BC257FF02FEF}" type="presParOf" srcId="{2DF66E0B-63E5-4556-A5EC-F3D25D77267C}" destId="{1DCC2A22-72B4-49E0-8F4D-AC119BB5657E}" srcOrd="4" destOrd="0" presId="urn:microsoft.com/office/officeart/2005/8/layout/radial1"/>
    <dgm:cxn modelId="{1D8F4A6A-3B7B-40E8-B489-2B2CAF0BE7CE}" type="presParOf" srcId="{2DF66E0B-63E5-4556-A5EC-F3D25D77267C}" destId="{B1503AD2-12FD-4C10-8124-3FB746D9148E}" srcOrd="5" destOrd="0" presId="urn:microsoft.com/office/officeart/2005/8/layout/radial1"/>
    <dgm:cxn modelId="{48D919FB-2ACB-4E74-8BD1-D4AF53060B45}" type="presParOf" srcId="{B1503AD2-12FD-4C10-8124-3FB746D9148E}" destId="{D7801A13-8BFA-4D76-A99D-7AAB173E2D19}" srcOrd="0" destOrd="0" presId="urn:microsoft.com/office/officeart/2005/8/layout/radial1"/>
    <dgm:cxn modelId="{F508C8DA-C5D1-4C49-B31C-D7B7D1657F09}" type="presParOf" srcId="{2DF66E0B-63E5-4556-A5EC-F3D25D77267C}" destId="{5C91B211-69C9-45DA-BEEA-B3746DC63D82}" srcOrd="6" destOrd="0" presId="urn:microsoft.com/office/officeart/2005/8/layout/radial1"/>
  </dgm:cxnLst>
  <dgm:bg>
    <a:gradFill flip="none" rotWithShape="1">
      <a:gsLst>
        <a:gs pos="0">
          <a:srgbClr val="3399FF"/>
        </a:gs>
        <a:gs pos="16000">
          <a:srgbClr val="00CCCC"/>
        </a:gs>
        <a:gs pos="47000">
          <a:srgbClr val="9999FF"/>
        </a:gs>
        <a:gs pos="60001">
          <a:srgbClr val="2E6792"/>
        </a:gs>
        <a:gs pos="71001">
          <a:srgbClr val="3333CC"/>
        </a:gs>
        <a:gs pos="81000">
          <a:srgbClr val="1170FF"/>
        </a:gs>
        <a:gs pos="100000">
          <a:srgbClr val="006699"/>
        </a:gs>
      </a:gsLst>
      <a:path path="circle">
        <a:fillToRect l="100000" t="100000"/>
      </a:path>
      <a:tileRect r="-100000" b="-100000"/>
    </a:gradFill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6E2A15-E736-45AA-814D-C787052E44F2}" type="doc">
      <dgm:prSet loTypeId="urn:microsoft.com/office/officeart/2005/8/layout/radial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D8717EAD-0570-4AD6-A4C6-BE7598501647}" type="pres">
      <dgm:prSet presAssocID="{276E2A15-E736-45AA-814D-C787052E44F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</dgm:ptLst>
  <dgm:cxnLst>
    <dgm:cxn modelId="{7EEADE31-0E2E-4870-96E5-F97EBCAAAA4E}" type="presOf" srcId="{276E2A15-E736-45AA-814D-C787052E44F2}" destId="{D8717EAD-0570-4AD6-A4C6-BE7598501647}" srcOrd="0" destOrd="0" presId="urn:microsoft.com/office/officeart/2005/8/layout/radial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B9F865-2884-4875-AA8D-021D68DC8344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CB38056-F2E9-4AAE-B560-3E4BFC017D32}" type="pres">
      <dgm:prSet presAssocID="{3AB9F865-2884-4875-AA8D-021D68DC834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</dgm:ptLst>
  <dgm:cxnLst>
    <dgm:cxn modelId="{F9BF94B7-5A7C-41F7-A5C8-E638C11A6C69}" type="presOf" srcId="{3AB9F865-2884-4875-AA8D-021D68DC8344}" destId="{3CB38056-F2E9-4AAE-B560-3E4BFC017D32}" srcOrd="0" destOrd="0" presId="urn:microsoft.com/office/officeart/2005/8/layout/radial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884CDBB-EF61-420E-AEE4-BB3DB2A8A74B}" type="doc">
      <dgm:prSet loTypeId="urn:microsoft.com/office/officeart/2005/8/layout/radial6" loCatId="relationship" qsTypeId="urn:microsoft.com/office/officeart/2005/8/quickstyle/3d6" qsCatId="3D" csTypeId="urn:microsoft.com/office/officeart/2005/8/colors/accent1_2" csCatId="accent1" phldr="0"/>
      <dgm:spPr/>
      <dgm:t>
        <a:bodyPr/>
        <a:lstStyle/>
        <a:p>
          <a:endParaRPr lang="it-IT"/>
        </a:p>
      </dgm:t>
    </dgm:pt>
    <dgm:pt modelId="{D4B73C64-243A-4412-8017-4D43FED54F24}" type="pres">
      <dgm:prSet presAssocID="{A884CDBB-EF61-420E-AEE4-BB3DB2A8A74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</dgm:ptLst>
  <dgm:cxnLst>
    <dgm:cxn modelId="{C2257841-DE36-4331-AABB-AFC53FFE56BD}" type="presOf" srcId="{A884CDBB-EF61-420E-AEE4-BB3DB2A8A74B}" destId="{D4B73C64-243A-4412-8017-4D43FED54F24}" srcOrd="0" destOrd="0" presId="urn:microsoft.com/office/officeart/2005/8/layout/radial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4670A4A-DC65-416B-AE74-8950B46C4C24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9C53E78C-8FE2-4ED7-B1E2-DCDDA9A246C2}" type="pres">
      <dgm:prSet presAssocID="{44670A4A-DC65-416B-AE74-8950B46C4C2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</dgm:ptLst>
  <dgm:cxnLst>
    <dgm:cxn modelId="{24E40946-1DA2-40DA-98D3-8C78A6C90040}" type="presOf" srcId="{44670A4A-DC65-416B-AE74-8950B46C4C24}" destId="{9C53E78C-8FE2-4ED7-B1E2-DCDDA9A246C2}" srcOrd="0" destOrd="0" presId="urn:microsoft.com/office/officeart/2005/8/layout/matrix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F43467-ABE6-4682-8E95-86002506F519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04573C1-6497-41CF-8E53-184C31CBBF12}">
      <dgm:prSet phldrT="[Testo]" custT="1"/>
      <dgm:spPr/>
      <dgm:t>
        <a:bodyPr/>
        <a:lstStyle/>
        <a:p>
          <a:r>
            <a:rPr lang="it-IT" sz="1400" dirty="0" smtClean="0"/>
            <a:t>MALATTIE DEL S.N.C.</a:t>
          </a:r>
          <a:endParaRPr lang="it-IT" sz="1400" dirty="0"/>
        </a:p>
      </dgm:t>
    </dgm:pt>
    <dgm:pt modelId="{A2BD4C25-5E65-4CF3-9370-5C31CAB66A0C}" type="parTrans" cxnId="{2F6B9E4B-76C7-448F-98EF-E771ECD551DE}">
      <dgm:prSet/>
      <dgm:spPr/>
      <dgm:t>
        <a:bodyPr/>
        <a:lstStyle/>
        <a:p>
          <a:endParaRPr lang="it-IT"/>
        </a:p>
      </dgm:t>
    </dgm:pt>
    <dgm:pt modelId="{D6C3212D-8480-4D6A-AE2E-A7FB59B61709}" type="sibTrans" cxnId="{2F6B9E4B-76C7-448F-98EF-E771ECD551DE}">
      <dgm:prSet/>
      <dgm:spPr/>
      <dgm:t>
        <a:bodyPr/>
        <a:lstStyle/>
        <a:p>
          <a:endParaRPr lang="it-IT"/>
        </a:p>
      </dgm:t>
    </dgm:pt>
    <dgm:pt modelId="{CD768D38-9C51-4A7A-9B78-81DCB472EE5C}">
      <dgm:prSet phldrT="[Testo]" custT="1"/>
      <dgm:spPr/>
      <dgm:t>
        <a:bodyPr/>
        <a:lstStyle/>
        <a:p>
          <a:r>
            <a:rPr lang="it-IT" sz="1400" dirty="0" smtClean="0"/>
            <a:t>Poliomielite</a:t>
          </a:r>
          <a:endParaRPr lang="it-IT" sz="1400" dirty="0"/>
        </a:p>
      </dgm:t>
    </dgm:pt>
    <dgm:pt modelId="{88BFEFBC-E19C-41F8-8439-8024949A1796}" type="parTrans" cxnId="{11140F82-E6FE-4E28-8D7B-FD2390C80492}">
      <dgm:prSet/>
      <dgm:spPr/>
      <dgm:t>
        <a:bodyPr/>
        <a:lstStyle/>
        <a:p>
          <a:endParaRPr lang="it-IT"/>
        </a:p>
      </dgm:t>
    </dgm:pt>
    <dgm:pt modelId="{3559A02B-4215-48F2-B4B4-358B8CE67F65}" type="sibTrans" cxnId="{11140F82-E6FE-4E28-8D7B-FD2390C80492}">
      <dgm:prSet/>
      <dgm:spPr/>
      <dgm:t>
        <a:bodyPr/>
        <a:lstStyle/>
        <a:p>
          <a:endParaRPr lang="it-IT" dirty="0"/>
        </a:p>
      </dgm:t>
    </dgm:pt>
    <dgm:pt modelId="{C79C532B-D139-46D9-888C-C8835932EA27}">
      <dgm:prSet phldrT="[Testo]" custT="1"/>
      <dgm:spPr/>
      <dgm:t>
        <a:bodyPr/>
        <a:lstStyle/>
        <a:p>
          <a:r>
            <a:rPr lang="it-IT" sz="1400" dirty="0" smtClean="0"/>
            <a:t>Spina  bifida</a:t>
          </a:r>
          <a:endParaRPr lang="it-IT" sz="1400" dirty="0"/>
        </a:p>
      </dgm:t>
    </dgm:pt>
    <dgm:pt modelId="{A591CE83-4CFE-4EEF-A4F9-34C5CFF936BD}" type="parTrans" cxnId="{BB56AE8C-1604-41F5-A2F9-58833ECE0438}">
      <dgm:prSet/>
      <dgm:spPr/>
      <dgm:t>
        <a:bodyPr/>
        <a:lstStyle/>
        <a:p>
          <a:endParaRPr lang="it-IT"/>
        </a:p>
      </dgm:t>
    </dgm:pt>
    <dgm:pt modelId="{9850BBCD-1003-4204-B96F-99B02C371C0B}" type="sibTrans" cxnId="{BB56AE8C-1604-41F5-A2F9-58833ECE0438}">
      <dgm:prSet/>
      <dgm:spPr/>
      <dgm:t>
        <a:bodyPr/>
        <a:lstStyle/>
        <a:p>
          <a:endParaRPr lang="it-IT" dirty="0"/>
        </a:p>
      </dgm:t>
    </dgm:pt>
    <dgm:pt modelId="{2697FDCF-E7D3-4FE3-96C1-2FDA80124001}">
      <dgm:prSet phldrT="[Testo]" custT="1"/>
      <dgm:spPr/>
      <dgm:t>
        <a:bodyPr/>
        <a:lstStyle/>
        <a:p>
          <a:pPr algn="ctr"/>
          <a:r>
            <a:rPr lang="it-IT" sz="1400" dirty="0" smtClean="0"/>
            <a:t>Neurofibromatosi tipo I</a:t>
          </a:r>
          <a:endParaRPr lang="it-IT" sz="1400" dirty="0"/>
        </a:p>
      </dgm:t>
    </dgm:pt>
    <dgm:pt modelId="{2C219274-6494-4573-BF6C-CF4D3F69D952}" type="parTrans" cxnId="{5B1B500F-690A-438B-97B8-C1C7DC6B6E25}">
      <dgm:prSet/>
      <dgm:spPr/>
      <dgm:t>
        <a:bodyPr/>
        <a:lstStyle/>
        <a:p>
          <a:endParaRPr lang="it-IT"/>
        </a:p>
      </dgm:t>
    </dgm:pt>
    <dgm:pt modelId="{DE63944B-4A92-4669-A38D-00A62AC2EFDE}" type="sibTrans" cxnId="{5B1B500F-690A-438B-97B8-C1C7DC6B6E25}">
      <dgm:prSet/>
      <dgm:spPr/>
      <dgm:t>
        <a:bodyPr/>
        <a:lstStyle/>
        <a:p>
          <a:endParaRPr lang="it-IT" dirty="0"/>
        </a:p>
      </dgm:t>
    </dgm:pt>
    <dgm:pt modelId="{73848B85-43C7-4B3B-968F-0B3C2589C2A6}">
      <dgm:prSet phldrT="[Testo]" custT="1"/>
      <dgm:spPr/>
      <dgm:t>
        <a:bodyPr/>
        <a:lstStyle/>
        <a:p>
          <a:r>
            <a:rPr lang="it-IT" sz="1400" dirty="0" smtClean="0"/>
            <a:t>Paralisi cerebrali  infantili</a:t>
          </a:r>
          <a:endParaRPr lang="it-IT" sz="1400" dirty="0"/>
        </a:p>
      </dgm:t>
    </dgm:pt>
    <dgm:pt modelId="{68C4D44F-90E6-4BFE-99D8-F48D4DBFBE16}" type="parTrans" cxnId="{1B86253C-E930-4EEB-9D8E-4A8DD5BCB8D5}">
      <dgm:prSet/>
      <dgm:spPr/>
      <dgm:t>
        <a:bodyPr/>
        <a:lstStyle/>
        <a:p>
          <a:endParaRPr lang="it-IT"/>
        </a:p>
      </dgm:t>
    </dgm:pt>
    <dgm:pt modelId="{C48E0535-BCB4-48D2-8772-33D53856C954}" type="sibTrans" cxnId="{1B86253C-E930-4EEB-9D8E-4A8DD5BCB8D5}">
      <dgm:prSet/>
      <dgm:spPr/>
      <dgm:t>
        <a:bodyPr/>
        <a:lstStyle/>
        <a:p>
          <a:endParaRPr lang="it-IT" dirty="0"/>
        </a:p>
      </dgm:t>
    </dgm:pt>
    <dgm:pt modelId="{F2A112D1-0088-4D61-ACAE-CCE4F1C43782}" type="pres">
      <dgm:prSet presAssocID="{BBF43467-ABE6-4682-8E95-86002506F51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9CB8CDB-81F3-4012-9660-4A5B34003FF3}" type="pres">
      <dgm:prSet presAssocID="{B04573C1-6497-41CF-8E53-184C31CBBF12}" presName="centerShape" presStyleLbl="node0" presStyleIdx="0" presStyleCnt="1"/>
      <dgm:spPr/>
      <dgm:t>
        <a:bodyPr/>
        <a:lstStyle/>
        <a:p>
          <a:endParaRPr lang="it-IT"/>
        </a:p>
      </dgm:t>
    </dgm:pt>
    <dgm:pt modelId="{040C3E9A-336C-4C43-A6C1-A72880280A79}" type="pres">
      <dgm:prSet presAssocID="{CD768D38-9C51-4A7A-9B78-81DCB472EE5C}" presName="node" presStyleLbl="node1" presStyleIdx="0" presStyleCnt="4" custScaleX="1774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EA89773-1F7A-419D-99CB-04941323E1CC}" type="pres">
      <dgm:prSet presAssocID="{CD768D38-9C51-4A7A-9B78-81DCB472EE5C}" presName="dummy" presStyleCnt="0"/>
      <dgm:spPr/>
      <dgm:t>
        <a:bodyPr/>
        <a:lstStyle/>
        <a:p>
          <a:endParaRPr lang="it-IT"/>
        </a:p>
      </dgm:t>
    </dgm:pt>
    <dgm:pt modelId="{ED196E58-3225-4672-BC5C-8D9D09B57388}" type="pres">
      <dgm:prSet presAssocID="{3559A02B-4215-48F2-B4B4-358B8CE67F65}" presName="sibTrans" presStyleLbl="sibTrans2D1" presStyleIdx="0" presStyleCnt="4"/>
      <dgm:spPr/>
      <dgm:t>
        <a:bodyPr/>
        <a:lstStyle/>
        <a:p>
          <a:endParaRPr lang="it-IT"/>
        </a:p>
      </dgm:t>
    </dgm:pt>
    <dgm:pt modelId="{D6A1FAC4-32E4-4B5C-81EF-95B56A591667}" type="pres">
      <dgm:prSet presAssocID="{C79C532B-D139-46D9-888C-C8835932EA27}" presName="node" presStyleLbl="node1" presStyleIdx="1" presStyleCnt="4" custScaleX="14855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6AEC212-D7BF-4940-B4A2-F13738740912}" type="pres">
      <dgm:prSet presAssocID="{C79C532B-D139-46D9-888C-C8835932EA27}" presName="dummy" presStyleCnt="0"/>
      <dgm:spPr/>
      <dgm:t>
        <a:bodyPr/>
        <a:lstStyle/>
        <a:p>
          <a:endParaRPr lang="it-IT"/>
        </a:p>
      </dgm:t>
    </dgm:pt>
    <dgm:pt modelId="{57C78F58-CA89-43F4-B877-657B7CC66D90}" type="pres">
      <dgm:prSet presAssocID="{9850BBCD-1003-4204-B96F-99B02C371C0B}" presName="sibTrans" presStyleLbl="sibTrans2D1" presStyleIdx="1" presStyleCnt="4"/>
      <dgm:spPr/>
      <dgm:t>
        <a:bodyPr/>
        <a:lstStyle/>
        <a:p>
          <a:endParaRPr lang="it-IT"/>
        </a:p>
      </dgm:t>
    </dgm:pt>
    <dgm:pt modelId="{BF99D7BC-A2E4-4983-8FF8-D6E6C0978360}" type="pres">
      <dgm:prSet presAssocID="{2697FDCF-E7D3-4FE3-96C1-2FDA80124001}" presName="node" presStyleLbl="node1" presStyleIdx="2" presStyleCnt="4" custScaleX="22188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A78502A-D13B-4B55-8C31-92AF8D4EB4DC}" type="pres">
      <dgm:prSet presAssocID="{2697FDCF-E7D3-4FE3-96C1-2FDA80124001}" presName="dummy" presStyleCnt="0"/>
      <dgm:spPr/>
      <dgm:t>
        <a:bodyPr/>
        <a:lstStyle/>
        <a:p>
          <a:endParaRPr lang="it-IT"/>
        </a:p>
      </dgm:t>
    </dgm:pt>
    <dgm:pt modelId="{B562AA17-79A4-4673-A34A-1D726C0277BF}" type="pres">
      <dgm:prSet presAssocID="{DE63944B-4A92-4669-A38D-00A62AC2EFDE}" presName="sibTrans" presStyleLbl="sibTrans2D1" presStyleIdx="2" presStyleCnt="4"/>
      <dgm:spPr/>
      <dgm:t>
        <a:bodyPr/>
        <a:lstStyle/>
        <a:p>
          <a:endParaRPr lang="it-IT"/>
        </a:p>
      </dgm:t>
    </dgm:pt>
    <dgm:pt modelId="{0258FFE2-B43A-4F78-BF06-62A6C060534C}" type="pres">
      <dgm:prSet presAssocID="{73848B85-43C7-4B3B-968F-0B3C2589C2A6}" presName="node" presStyleLbl="node1" presStyleIdx="3" presStyleCnt="4" custScaleX="15654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4298923-B130-43B4-BF9D-E0AD0086EF5F}" type="pres">
      <dgm:prSet presAssocID="{73848B85-43C7-4B3B-968F-0B3C2589C2A6}" presName="dummy" presStyleCnt="0"/>
      <dgm:spPr/>
      <dgm:t>
        <a:bodyPr/>
        <a:lstStyle/>
        <a:p>
          <a:endParaRPr lang="it-IT"/>
        </a:p>
      </dgm:t>
    </dgm:pt>
    <dgm:pt modelId="{48EA3130-6E51-4D9A-A358-878538712452}" type="pres">
      <dgm:prSet presAssocID="{C48E0535-BCB4-48D2-8772-33D53856C954}" presName="sibTrans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6A518F35-5CC8-4C53-BB23-9B2AA00C4E3F}" type="presOf" srcId="{9850BBCD-1003-4204-B96F-99B02C371C0B}" destId="{57C78F58-CA89-43F4-B877-657B7CC66D90}" srcOrd="0" destOrd="0" presId="urn:microsoft.com/office/officeart/2005/8/layout/radial6"/>
    <dgm:cxn modelId="{88BF11F8-A618-4EC2-B8B5-F37EBC06CF10}" type="presOf" srcId="{CD768D38-9C51-4A7A-9B78-81DCB472EE5C}" destId="{040C3E9A-336C-4C43-A6C1-A72880280A79}" srcOrd="0" destOrd="0" presId="urn:microsoft.com/office/officeart/2005/8/layout/radial6"/>
    <dgm:cxn modelId="{7797FB07-5B85-4870-BAE4-61E6C6C2B4D1}" type="presOf" srcId="{2697FDCF-E7D3-4FE3-96C1-2FDA80124001}" destId="{BF99D7BC-A2E4-4983-8FF8-D6E6C0978360}" srcOrd="0" destOrd="0" presId="urn:microsoft.com/office/officeart/2005/8/layout/radial6"/>
    <dgm:cxn modelId="{6513D684-839F-49A9-AF29-F67469DD7FCF}" type="presOf" srcId="{DE63944B-4A92-4669-A38D-00A62AC2EFDE}" destId="{B562AA17-79A4-4673-A34A-1D726C0277BF}" srcOrd="0" destOrd="0" presId="urn:microsoft.com/office/officeart/2005/8/layout/radial6"/>
    <dgm:cxn modelId="{11140F82-E6FE-4E28-8D7B-FD2390C80492}" srcId="{B04573C1-6497-41CF-8E53-184C31CBBF12}" destId="{CD768D38-9C51-4A7A-9B78-81DCB472EE5C}" srcOrd="0" destOrd="0" parTransId="{88BFEFBC-E19C-41F8-8439-8024949A1796}" sibTransId="{3559A02B-4215-48F2-B4B4-358B8CE67F65}"/>
    <dgm:cxn modelId="{5B1B500F-690A-438B-97B8-C1C7DC6B6E25}" srcId="{B04573C1-6497-41CF-8E53-184C31CBBF12}" destId="{2697FDCF-E7D3-4FE3-96C1-2FDA80124001}" srcOrd="2" destOrd="0" parTransId="{2C219274-6494-4573-BF6C-CF4D3F69D952}" sibTransId="{DE63944B-4A92-4669-A38D-00A62AC2EFDE}"/>
    <dgm:cxn modelId="{EB0D8379-6CB3-4410-8B78-CB150C9B6496}" type="presOf" srcId="{BBF43467-ABE6-4682-8E95-86002506F519}" destId="{F2A112D1-0088-4D61-ACAE-CCE4F1C43782}" srcOrd="0" destOrd="0" presId="urn:microsoft.com/office/officeart/2005/8/layout/radial6"/>
    <dgm:cxn modelId="{BB56AE8C-1604-41F5-A2F9-58833ECE0438}" srcId="{B04573C1-6497-41CF-8E53-184C31CBBF12}" destId="{C79C532B-D139-46D9-888C-C8835932EA27}" srcOrd="1" destOrd="0" parTransId="{A591CE83-4CFE-4EEF-A4F9-34C5CFF936BD}" sibTransId="{9850BBCD-1003-4204-B96F-99B02C371C0B}"/>
    <dgm:cxn modelId="{F15E12F2-4063-44B2-A8C8-E9774F701188}" type="presOf" srcId="{3559A02B-4215-48F2-B4B4-358B8CE67F65}" destId="{ED196E58-3225-4672-BC5C-8D9D09B57388}" srcOrd="0" destOrd="0" presId="urn:microsoft.com/office/officeart/2005/8/layout/radial6"/>
    <dgm:cxn modelId="{2F6B9E4B-76C7-448F-98EF-E771ECD551DE}" srcId="{BBF43467-ABE6-4682-8E95-86002506F519}" destId="{B04573C1-6497-41CF-8E53-184C31CBBF12}" srcOrd="0" destOrd="0" parTransId="{A2BD4C25-5E65-4CF3-9370-5C31CAB66A0C}" sibTransId="{D6C3212D-8480-4D6A-AE2E-A7FB59B61709}"/>
    <dgm:cxn modelId="{1B86253C-E930-4EEB-9D8E-4A8DD5BCB8D5}" srcId="{B04573C1-6497-41CF-8E53-184C31CBBF12}" destId="{73848B85-43C7-4B3B-968F-0B3C2589C2A6}" srcOrd="3" destOrd="0" parTransId="{68C4D44F-90E6-4BFE-99D8-F48D4DBFBE16}" sibTransId="{C48E0535-BCB4-48D2-8772-33D53856C954}"/>
    <dgm:cxn modelId="{392FD272-8161-4ECA-AFA6-8C530BFFF815}" type="presOf" srcId="{73848B85-43C7-4B3B-968F-0B3C2589C2A6}" destId="{0258FFE2-B43A-4F78-BF06-62A6C060534C}" srcOrd="0" destOrd="0" presId="urn:microsoft.com/office/officeart/2005/8/layout/radial6"/>
    <dgm:cxn modelId="{C3AB993B-FA4A-41F6-8027-C7A719FC1010}" type="presOf" srcId="{B04573C1-6497-41CF-8E53-184C31CBBF12}" destId="{09CB8CDB-81F3-4012-9660-4A5B34003FF3}" srcOrd="0" destOrd="0" presId="urn:microsoft.com/office/officeart/2005/8/layout/radial6"/>
    <dgm:cxn modelId="{ED93BBDB-C824-42A1-8550-0ABF02ACABFB}" type="presOf" srcId="{C79C532B-D139-46D9-888C-C8835932EA27}" destId="{D6A1FAC4-32E4-4B5C-81EF-95B56A591667}" srcOrd="0" destOrd="0" presId="urn:microsoft.com/office/officeart/2005/8/layout/radial6"/>
    <dgm:cxn modelId="{ED0D41A1-2A76-4B61-9596-460B999C5825}" type="presOf" srcId="{C48E0535-BCB4-48D2-8772-33D53856C954}" destId="{48EA3130-6E51-4D9A-A358-878538712452}" srcOrd="0" destOrd="0" presId="urn:microsoft.com/office/officeart/2005/8/layout/radial6"/>
    <dgm:cxn modelId="{3EE17D93-C5E2-4E99-8C6E-B77C05E9B6DF}" type="presParOf" srcId="{F2A112D1-0088-4D61-ACAE-CCE4F1C43782}" destId="{09CB8CDB-81F3-4012-9660-4A5B34003FF3}" srcOrd="0" destOrd="0" presId="urn:microsoft.com/office/officeart/2005/8/layout/radial6"/>
    <dgm:cxn modelId="{52879C74-EFC3-476F-B80F-23EF756B64ED}" type="presParOf" srcId="{F2A112D1-0088-4D61-ACAE-CCE4F1C43782}" destId="{040C3E9A-336C-4C43-A6C1-A72880280A79}" srcOrd="1" destOrd="0" presId="urn:microsoft.com/office/officeart/2005/8/layout/radial6"/>
    <dgm:cxn modelId="{F370754D-9E9E-42E0-BE02-F5446C4517A8}" type="presParOf" srcId="{F2A112D1-0088-4D61-ACAE-CCE4F1C43782}" destId="{7EA89773-1F7A-419D-99CB-04941323E1CC}" srcOrd="2" destOrd="0" presId="urn:microsoft.com/office/officeart/2005/8/layout/radial6"/>
    <dgm:cxn modelId="{74F2374F-34A0-43FC-89E1-0BEB7C6532D3}" type="presParOf" srcId="{F2A112D1-0088-4D61-ACAE-CCE4F1C43782}" destId="{ED196E58-3225-4672-BC5C-8D9D09B57388}" srcOrd="3" destOrd="0" presId="urn:microsoft.com/office/officeart/2005/8/layout/radial6"/>
    <dgm:cxn modelId="{C93AEAE2-035B-4BD7-ACF0-700039972640}" type="presParOf" srcId="{F2A112D1-0088-4D61-ACAE-CCE4F1C43782}" destId="{D6A1FAC4-32E4-4B5C-81EF-95B56A591667}" srcOrd="4" destOrd="0" presId="urn:microsoft.com/office/officeart/2005/8/layout/radial6"/>
    <dgm:cxn modelId="{048AAC40-1FD1-4F1D-A6BD-9D7CC65E4A36}" type="presParOf" srcId="{F2A112D1-0088-4D61-ACAE-CCE4F1C43782}" destId="{76AEC212-D7BF-4940-B4A2-F13738740912}" srcOrd="5" destOrd="0" presId="urn:microsoft.com/office/officeart/2005/8/layout/radial6"/>
    <dgm:cxn modelId="{98F00C5F-712F-4A42-8BA1-960F2F360F9E}" type="presParOf" srcId="{F2A112D1-0088-4D61-ACAE-CCE4F1C43782}" destId="{57C78F58-CA89-43F4-B877-657B7CC66D90}" srcOrd="6" destOrd="0" presId="urn:microsoft.com/office/officeart/2005/8/layout/radial6"/>
    <dgm:cxn modelId="{ECD33981-67AC-429F-8A9F-DB11B72FD4A2}" type="presParOf" srcId="{F2A112D1-0088-4D61-ACAE-CCE4F1C43782}" destId="{BF99D7BC-A2E4-4983-8FF8-D6E6C0978360}" srcOrd="7" destOrd="0" presId="urn:microsoft.com/office/officeart/2005/8/layout/radial6"/>
    <dgm:cxn modelId="{CEBD3B79-41DE-4E85-B621-2B50083E8934}" type="presParOf" srcId="{F2A112D1-0088-4D61-ACAE-CCE4F1C43782}" destId="{2A78502A-D13B-4B55-8C31-92AF8D4EB4DC}" srcOrd="8" destOrd="0" presId="urn:microsoft.com/office/officeart/2005/8/layout/radial6"/>
    <dgm:cxn modelId="{9A280706-7617-4E57-9A0E-067E5948D089}" type="presParOf" srcId="{F2A112D1-0088-4D61-ACAE-CCE4F1C43782}" destId="{B562AA17-79A4-4673-A34A-1D726C0277BF}" srcOrd="9" destOrd="0" presId="urn:microsoft.com/office/officeart/2005/8/layout/radial6"/>
    <dgm:cxn modelId="{60E86326-3C3A-457D-AE86-5AF227DA472A}" type="presParOf" srcId="{F2A112D1-0088-4D61-ACAE-CCE4F1C43782}" destId="{0258FFE2-B43A-4F78-BF06-62A6C060534C}" srcOrd="10" destOrd="0" presId="urn:microsoft.com/office/officeart/2005/8/layout/radial6"/>
    <dgm:cxn modelId="{8DE0FD80-868B-49FD-B6CF-84CAEC3931D5}" type="presParOf" srcId="{F2A112D1-0088-4D61-ACAE-CCE4F1C43782}" destId="{64298923-B130-43B4-BF9D-E0AD0086EF5F}" srcOrd="11" destOrd="0" presId="urn:microsoft.com/office/officeart/2005/8/layout/radial6"/>
    <dgm:cxn modelId="{7421D0FF-C34A-4210-B7F0-D271029ED019}" type="presParOf" srcId="{F2A112D1-0088-4D61-ACAE-CCE4F1C43782}" destId="{48EA3130-6E51-4D9A-A358-878538712452}" srcOrd="12" destOrd="0" presId="urn:microsoft.com/office/officeart/2005/8/layout/radial6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1A3C06-E2CB-4F91-8BF7-67F767A8EFC4}" type="doc">
      <dgm:prSet loTypeId="urn:microsoft.com/office/officeart/2005/8/layout/hList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89618041-5F43-4DA1-B7B9-6A71DB08D33A}">
      <dgm:prSet phldrT="[Testo]" custT="1"/>
      <dgm:spPr/>
      <dgm:t>
        <a:bodyPr/>
        <a:lstStyle/>
        <a:p>
          <a:r>
            <a:rPr lang="it-IT" sz="2800" dirty="0" smtClean="0">
              <a:solidFill>
                <a:schemeClr val="tx1"/>
              </a:solidFill>
            </a:rPr>
            <a:t>MANIFESTAZIONI CLINICHE</a:t>
          </a:r>
          <a:endParaRPr lang="it-IT" sz="2800" dirty="0">
            <a:solidFill>
              <a:schemeClr val="tx1"/>
            </a:solidFill>
          </a:endParaRPr>
        </a:p>
      </dgm:t>
    </dgm:pt>
    <dgm:pt modelId="{4A523B95-42CE-466A-9C36-34BEDCF1BCC8}" type="parTrans" cxnId="{EC89176B-1C45-4CC5-A524-E9C222C20007}">
      <dgm:prSet/>
      <dgm:spPr/>
      <dgm:t>
        <a:bodyPr/>
        <a:lstStyle/>
        <a:p>
          <a:endParaRPr lang="it-IT"/>
        </a:p>
      </dgm:t>
    </dgm:pt>
    <dgm:pt modelId="{9E149B53-15A8-4FB7-B522-AC6B0B82852F}" type="sibTrans" cxnId="{EC89176B-1C45-4CC5-A524-E9C222C20007}">
      <dgm:prSet/>
      <dgm:spPr/>
      <dgm:t>
        <a:bodyPr/>
        <a:lstStyle/>
        <a:p>
          <a:endParaRPr lang="it-IT"/>
        </a:p>
      </dgm:t>
    </dgm:pt>
    <dgm:pt modelId="{EA4F0D33-360A-4D84-9DE4-115287A940C6}">
      <dgm:prSet phldrT="[Testo]" custT="1"/>
      <dgm:spPr/>
      <dgm:t>
        <a:bodyPr/>
        <a:lstStyle/>
        <a:p>
          <a:pPr algn="l"/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Febbre alta  </a:t>
          </a:r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Cefalea  </a:t>
          </a:r>
        </a:p>
        <a:p>
          <a:pPr algn="l"/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Delirio</a:t>
          </a:r>
          <a:endParaRPr lang="it-IT" sz="2000" dirty="0"/>
        </a:p>
      </dgm:t>
    </dgm:pt>
    <dgm:pt modelId="{AF1CC512-7BA8-45A5-ADF2-D676DA6CECB1}" type="parTrans" cxnId="{976AFD89-5C8F-4EEB-87E9-06FCA07D8A96}">
      <dgm:prSet/>
      <dgm:spPr/>
      <dgm:t>
        <a:bodyPr/>
        <a:lstStyle/>
        <a:p>
          <a:endParaRPr lang="it-IT"/>
        </a:p>
      </dgm:t>
    </dgm:pt>
    <dgm:pt modelId="{31FED997-60CD-4CBF-9248-032B2E1C5DC3}" type="sibTrans" cxnId="{976AFD89-5C8F-4EEB-87E9-06FCA07D8A96}">
      <dgm:prSet/>
      <dgm:spPr/>
      <dgm:t>
        <a:bodyPr/>
        <a:lstStyle/>
        <a:p>
          <a:endParaRPr lang="it-IT"/>
        </a:p>
      </dgm:t>
    </dgm:pt>
    <dgm:pt modelId="{3A23CEB4-E653-424F-9DC4-0ED8FF8646BC}">
      <dgm:prSet phldrT="[Testo]" custT="1"/>
      <dgm:spPr/>
      <dgm:t>
        <a:bodyPr/>
        <a:lstStyle/>
        <a:p>
          <a:pPr algn="l"/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Ipotonia muscolare  </a:t>
          </a:r>
        </a:p>
        <a:p>
          <a:pPr algn="l"/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Scomparsa dei riflessi tendinei</a:t>
          </a:r>
        </a:p>
      </dgm:t>
    </dgm:pt>
    <dgm:pt modelId="{E6DEE3E6-1A44-4175-83F5-4F501A837D36}" type="parTrans" cxnId="{AF5592FD-9C26-4F31-9589-737B7B35E978}">
      <dgm:prSet/>
      <dgm:spPr/>
      <dgm:t>
        <a:bodyPr/>
        <a:lstStyle/>
        <a:p>
          <a:endParaRPr lang="it-IT"/>
        </a:p>
      </dgm:t>
    </dgm:pt>
    <dgm:pt modelId="{C3F4A728-AB6B-4089-B00F-4C0C1C4C9821}" type="sibTrans" cxnId="{AF5592FD-9C26-4F31-9589-737B7B35E978}">
      <dgm:prSet/>
      <dgm:spPr/>
      <dgm:t>
        <a:bodyPr/>
        <a:lstStyle/>
        <a:p>
          <a:endParaRPr lang="it-IT"/>
        </a:p>
      </dgm:t>
    </dgm:pt>
    <dgm:pt modelId="{8E654925-882D-4F4B-818F-0D6A021C5752}">
      <dgm:prSet phldrT="[Testo]" custT="1"/>
      <dgm:spPr/>
      <dgm:t>
        <a:bodyPr/>
        <a:lstStyle/>
        <a:p>
          <a:pPr algn="l"/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Deficit motorio</a:t>
          </a:r>
        </a:p>
        <a:p>
          <a:pPr algn="l"/>
          <a:r>
            <a:rPr lang="it-IT" sz="2000" dirty="0" smtClean="0">
              <a:latin typeface="Times New Roman"/>
              <a:cs typeface="Times New Roman"/>
            </a:rPr>
            <a:t>▪</a:t>
          </a:r>
          <a:r>
            <a:rPr lang="it-IT" sz="2000" dirty="0" smtClean="0"/>
            <a:t>Rottura dell’equilibrio muscolare</a:t>
          </a:r>
          <a:endParaRPr lang="it-IT" sz="2000" dirty="0"/>
        </a:p>
      </dgm:t>
    </dgm:pt>
    <dgm:pt modelId="{5F84C9FB-48A5-4419-97F0-FE5039CD35EE}" type="parTrans" cxnId="{B6B72DB3-0993-495E-B78C-5272D2FD0B69}">
      <dgm:prSet/>
      <dgm:spPr/>
      <dgm:t>
        <a:bodyPr/>
        <a:lstStyle/>
        <a:p>
          <a:endParaRPr lang="it-IT"/>
        </a:p>
      </dgm:t>
    </dgm:pt>
    <dgm:pt modelId="{17AA58B3-A45F-4D46-9521-9EEEAFDB28F8}" type="sibTrans" cxnId="{B6B72DB3-0993-495E-B78C-5272D2FD0B69}">
      <dgm:prSet/>
      <dgm:spPr/>
      <dgm:t>
        <a:bodyPr/>
        <a:lstStyle/>
        <a:p>
          <a:endParaRPr lang="it-IT"/>
        </a:p>
      </dgm:t>
    </dgm:pt>
    <dgm:pt modelId="{C86629A0-7039-492A-9337-5DA4FB1219B4}" type="pres">
      <dgm:prSet presAssocID="{371A3C06-E2CB-4F91-8BF7-67F767A8EFC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1B97201-C1D9-4198-8718-901FBC4B1DAF}" type="pres">
      <dgm:prSet presAssocID="{89618041-5F43-4DA1-B7B9-6A71DB08D33A}" presName="roof" presStyleLbl="dkBgShp" presStyleIdx="0" presStyleCnt="2"/>
      <dgm:spPr/>
      <dgm:t>
        <a:bodyPr/>
        <a:lstStyle/>
        <a:p>
          <a:endParaRPr lang="it-IT"/>
        </a:p>
      </dgm:t>
    </dgm:pt>
    <dgm:pt modelId="{90BB16FA-8CDD-4A64-A17B-29682C840308}" type="pres">
      <dgm:prSet presAssocID="{89618041-5F43-4DA1-B7B9-6A71DB08D33A}" presName="pillars" presStyleCnt="0"/>
      <dgm:spPr/>
    </dgm:pt>
    <dgm:pt modelId="{05BDEC34-A5CA-48A3-BD34-541E550CF61D}" type="pres">
      <dgm:prSet presAssocID="{89618041-5F43-4DA1-B7B9-6A71DB08D33A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9A5DC8E-67E2-45AC-A890-ED7193A3BFBE}" type="pres">
      <dgm:prSet presAssocID="{3A23CEB4-E653-424F-9DC4-0ED8FF8646B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67CDF3-8373-4C46-914F-F706895FF326}" type="pres">
      <dgm:prSet presAssocID="{8E654925-882D-4F4B-818F-0D6A021C575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CFB3FBF-9560-4913-B050-EBD81C251D4A}" type="pres">
      <dgm:prSet presAssocID="{89618041-5F43-4DA1-B7B9-6A71DB08D33A}" presName="base" presStyleLbl="dkBgShp" presStyleIdx="1" presStyleCnt="2"/>
      <dgm:spPr/>
    </dgm:pt>
  </dgm:ptLst>
  <dgm:cxnLst>
    <dgm:cxn modelId="{D411B31D-1F22-432C-8852-0E2016D48429}" type="presOf" srcId="{8E654925-882D-4F4B-818F-0D6A021C5752}" destId="{5E67CDF3-8373-4C46-914F-F706895FF326}" srcOrd="0" destOrd="0" presId="urn:microsoft.com/office/officeart/2005/8/layout/hList3"/>
    <dgm:cxn modelId="{EC89176B-1C45-4CC5-A524-E9C222C20007}" srcId="{371A3C06-E2CB-4F91-8BF7-67F767A8EFC4}" destId="{89618041-5F43-4DA1-B7B9-6A71DB08D33A}" srcOrd="0" destOrd="0" parTransId="{4A523B95-42CE-466A-9C36-34BEDCF1BCC8}" sibTransId="{9E149B53-15A8-4FB7-B522-AC6B0B82852F}"/>
    <dgm:cxn modelId="{5679AF60-AF87-4FFB-BCD2-40990C938101}" type="presOf" srcId="{371A3C06-E2CB-4F91-8BF7-67F767A8EFC4}" destId="{C86629A0-7039-492A-9337-5DA4FB1219B4}" srcOrd="0" destOrd="0" presId="urn:microsoft.com/office/officeart/2005/8/layout/hList3"/>
    <dgm:cxn modelId="{1A2EFDE1-9B4C-4003-B786-63162DCBDAA9}" type="presOf" srcId="{EA4F0D33-360A-4D84-9DE4-115287A940C6}" destId="{05BDEC34-A5CA-48A3-BD34-541E550CF61D}" srcOrd="0" destOrd="0" presId="urn:microsoft.com/office/officeart/2005/8/layout/hList3"/>
    <dgm:cxn modelId="{C59FB9A0-A21C-4DEB-94EA-65215427B43A}" type="presOf" srcId="{89618041-5F43-4DA1-B7B9-6A71DB08D33A}" destId="{51B97201-C1D9-4198-8718-901FBC4B1DAF}" srcOrd="0" destOrd="0" presId="urn:microsoft.com/office/officeart/2005/8/layout/hList3"/>
    <dgm:cxn modelId="{976AFD89-5C8F-4EEB-87E9-06FCA07D8A96}" srcId="{89618041-5F43-4DA1-B7B9-6A71DB08D33A}" destId="{EA4F0D33-360A-4D84-9DE4-115287A940C6}" srcOrd="0" destOrd="0" parTransId="{AF1CC512-7BA8-45A5-ADF2-D676DA6CECB1}" sibTransId="{31FED997-60CD-4CBF-9248-032B2E1C5DC3}"/>
    <dgm:cxn modelId="{AF5592FD-9C26-4F31-9589-737B7B35E978}" srcId="{89618041-5F43-4DA1-B7B9-6A71DB08D33A}" destId="{3A23CEB4-E653-424F-9DC4-0ED8FF8646BC}" srcOrd="1" destOrd="0" parTransId="{E6DEE3E6-1A44-4175-83F5-4F501A837D36}" sibTransId="{C3F4A728-AB6B-4089-B00F-4C0C1C4C9821}"/>
    <dgm:cxn modelId="{465C4554-C204-4543-8C8C-1344E79472FD}" type="presOf" srcId="{3A23CEB4-E653-424F-9DC4-0ED8FF8646BC}" destId="{F9A5DC8E-67E2-45AC-A890-ED7193A3BFBE}" srcOrd="0" destOrd="0" presId="urn:microsoft.com/office/officeart/2005/8/layout/hList3"/>
    <dgm:cxn modelId="{B6B72DB3-0993-495E-B78C-5272D2FD0B69}" srcId="{89618041-5F43-4DA1-B7B9-6A71DB08D33A}" destId="{8E654925-882D-4F4B-818F-0D6A021C5752}" srcOrd="2" destOrd="0" parTransId="{5F84C9FB-48A5-4419-97F0-FE5039CD35EE}" sibTransId="{17AA58B3-A45F-4D46-9521-9EEEAFDB28F8}"/>
    <dgm:cxn modelId="{107F89C1-E259-4698-97A6-DD1BEE47FAB3}" type="presParOf" srcId="{C86629A0-7039-492A-9337-5DA4FB1219B4}" destId="{51B97201-C1D9-4198-8718-901FBC4B1DAF}" srcOrd="0" destOrd="0" presId="urn:microsoft.com/office/officeart/2005/8/layout/hList3"/>
    <dgm:cxn modelId="{3E2296AC-1B76-4D86-A4E4-676305BADB70}" type="presParOf" srcId="{C86629A0-7039-492A-9337-5DA4FB1219B4}" destId="{90BB16FA-8CDD-4A64-A17B-29682C840308}" srcOrd="1" destOrd="0" presId="urn:microsoft.com/office/officeart/2005/8/layout/hList3"/>
    <dgm:cxn modelId="{780CA1C0-83A4-407E-9618-1E8E9401D5F9}" type="presParOf" srcId="{90BB16FA-8CDD-4A64-A17B-29682C840308}" destId="{05BDEC34-A5CA-48A3-BD34-541E550CF61D}" srcOrd="0" destOrd="0" presId="urn:microsoft.com/office/officeart/2005/8/layout/hList3"/>
    <dgm:cxn modelId="{2C9071FF-528F-472B-8B16-3DBEF1E690C1}" type="presParOf" srcId="{90BB16FA-8CDD-4A64-A17B-29682C840308}" destId="{F9A5DC8E-67E2-45AC-A890-ED7193A3BFBE}" srcOrd="1" destOrd="0" presId="urn:microsoft.com/office/officeart/2005/8/layout/hList3"/>
    <dgm:cxn modelId="{0BE64432-372A-40FD-B81C-25BBECD3C08B}" type="presParOf" srcId="{90BB16FA-8CDD-4A64-A17B-29682C840308}" destId="{5E67CDF3-8373-4C46-914F-F706895FF326}" srcOrd="2" destOrd="0" presId="urn:microsoft.com/office/officeart/2005/8/layout/hList3"/>
    <dgm:cxn modelId="{8DF93EED-B060-4970-A78F-6A0A8961350C}" type="presParOf" srcId="{C86629A0-7039-492A-9337-5DA4FB1219B4}" destId="{CCFB3FBF-9560-4913-B050-EBD81C251D4A}" srcOrd="2" destOrd="0" presId="urn:microsoft.com/office/officeart/2005/8/layout/hList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6A0C78C-4C82-423E-9BCF-392DB48284B4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6F4E7D13-6038-4485-9019-798AB76144E6}">
      <dgm:prSet phldrT="[Testo]" custT="1"/>
      <dgm:spPr/>
      <dgm:t>
        <a:bodyPr/>
        <a:lstStyle/>
        <a:p>
          <a:r>
            <a:rPr lang="it-IT" sz="2800" dirty="0" smtClean="0"/>
            <a:t>CAUSE</a:t>
          </a:r>
          <a:endParaRPr lang="it-IT" sz="2800" dirty="0"/>
        </a:p>
      </dgm:t>
    </dgm:pt>
    <dgm:pt modelId="{A0E953FB-0BBA-4AF7-AD71-3281740119D2}" type="parTrans" cxnId="{CD8B7439-1248-4E36-95CD-4AD32B375261}">
      <dgm:prSet/>
      <dgm:spPr/>
      <dgm:t>
        <a:bodyPr/>
        <a:lstStyle/>
        <a:p>
          <a:endParaRPr lang="it-IT"/>
        </a:p>
      </dgm:t>
    </dgm:pt>
    <dgm:pt modelId="{93C2BBB2-8604-41C2-8FF1-F1F4517267D2}" type="sibTrans" cxnId="{CD8B7439-1248-4E36-95CD-4AD32B375261}">
      <dgm:prSet/>
      <dgm:spPr/>
      <dgm:t>
        <a:bodyPr/>
        <a:lstStyle/>
        <a:p>
          <a:endParaRPr lang="it-IT"/>
        </a:p>
      </dgm:t>
    </dgm:pt>
    <dgm:pt modelId="{07177B23-4246-4646-804E-C38CC3B80492}">
      <dgm:prSet phldrT="[Testo]" custT="1"/>
      <dgm:spPr/>
      <dgm:t>
        <a:bodyPr/>
        <a:lstStyle/>
        <a:p>
          <a:r>
            <a:rPr lang="it-IT" sz="2000" dirty="0" smtClean="0"/>
            <a:t>Alterazioni della differenzazione delle cellule della cresta neurale durante gli stadi precoci dell’embriogenesi</a:t>
          </a:r>
          <a:endParaRPr lang="it-IT" sz="2000" dirty="0"/>
        </a:p>
      </dgm:t>
    </dgm:pt>
    <dgm:pt modelId="{6293B313-7130-42B6-B32D-EAF563D98EB4}" type="parTrans" cxnId="{C73A7E09-E114-493C-A93B-EA7F006DE6A7}">
      <dgm:prSet/>
      <dgm:spPr/>
      <dgm:t>
        <a:bodyPr/>
        <a:lstStyle/>
        <a:p>
          <a:endParaRPr lang="it-IT"/>
        </a:p>
      </dgm:t>
    </dgm:pt>
    <dgm:pt modelId="{C1695DD9-C950-48FC-B526-D82C7CD06054}" type="sibTrans" cxnId="{C73A7E09-E114-493C-A93B-EA7F006DE6A7}">
      <dgm:prSet/>
      <dgm:spPr/>
      <dgm:t>
        <a:bodyPr/>
        <a:lstStyle/>
        <a:p>
          <a:endParaRPr lang="it-IT"/>
        </a:p>
      </dgm:t>
    </dgm:pt>
    <dgm:pt modelId="{30AE0E5E-1F3D-4D87-858C-FB281C245423}">
      <dgm:prSet phldrT="[Testo]" custT="1"/>
      <dgm:spPr/>
      <dgm:t>
        <a:bodyPr/>
        <a:lstStyle/>
        <a:p>
          <a:r>
            <a:rPr lang="it-IT" sz="2800" dirty="0" smtClean="0"/>
            <a:t>SINTOMI</a:t>
          </a:r>
          <a:endParaRPr lang="it-IT" sz="2800" dirty="0"/>
        </a:p>
      </dgm:t>
    </dgm:pt>
    <dgm:pt modelId="{30991E3A-BFFB-4BFA-8698-8B3C549CCCBA}" type="parTrans" cxnId="{688E386F-F41E-40F5-8F39-05902C6AE530}">
      <dgm:prSet/>
      <dgm:spPr/>
      <dgm:t>
        <a:bodyPr/>
        <a:lstStyle/>
        <a:p>
          <a:endParaRPr lang="it-IT"/>
        </a:p>
      </dgm:t>
    </dgm:pt>
    <dgm:pt modelId="{475F7C39-1A10-4745-8B95-89D3585BA56F}" type="sibTrans" cxnId="{688E386F-F41E-40F5-8F39-05902C6AE530}">
      <dgm:prSet/>
      <dgm:spPr/>
      <dgm:t>
        <a:bodyPr/>
        <a:lstStyle/>
        <a:p>
          <a:endParaRPr lang="it-IT"/>
        </a:p>
      </dgm:t>
    </dgm:pt>
    <dgm:pt modelId="{EB231BEB-002C-4606-8F10-A977BE715AF9}">
      <dgm:prSet phldrT="[Testo]" custT="1"/>
      <dgm:spPr/>
      <dgm:t>
        <a:bodyPr/>
        <a:lstStyle/>
        <a:p>
          <a:r>
            <a:rPr lang="it-IT" sz="2000" dirty="0" smtClean="0"/>
            <a:t>Macchie caffè e latte</a:t>
          </a:r>
          <a:endParaRPr lang="it-IT" sz="2000" dirty="0"/>
        </a:p>
      </dgm:t>
    </dgm:pt>
    <dgm:pt modelId="{56827A19-6D7E-4D95-9C2C-9C66EF795C4E}" type="parTrans" cxnId="{40DEA0C5-2095-47DF-8931-A65EAD3864CA}">
      <dgm:prSet/>
      <dgm:spPr/>
      <dgm:t>
        <a:bodyPr/>
        <a:lstStyle/>
        <a:p>
          <a:endParaRPr lang="it-IT"/>
        </a:p>
      </dgm:t>
    </dgm:pt>
    <dgm:pt modelId="{C5BB3E64-2AB2-46A6-A7B5-6A0438710F0F}" type="sibTrans" cxnId="{40DEA0C5-2095-47DF-8931-A65EAD3864CA}">
      <dgm:prSet/>
      <dgm:spPr/>
      <dgm:t>
        <a:bodyPr/>
        <a:lstStyle/>
        <a:p>
          <a:endParaRPr lang="it-IT"/>
        </a:p>
      </dgm:t>
    </dgm:pt>
    <dgm:pt modelId="{F234602C-0F74-4204-94AB-244647F4518B}">
      <dgm:prSet phldrT="[Testo]" custT="1"/>
      <dgm:spPr/>
      <dgm:t>
        <a:bodyPr/>
        <a:lstStyle/>
        <a:p>
          <a:r>
            <a:rPr lang="it-IT" sz="2000" dirty="0" smtClean="0"/>
            <a:t>Alterazioni cardiovascolari e neurovegetative</a:t>
          </a:r>
          <a:endParaRPr lang="it-IT" sz="2000" dirty="0"/>
        </a:p>
      </dgm:t>
    </dgm:pt>
    <dgm:pt modelId="{416C5C10-BEAF-4C8C-86B6-3FB447A4F9DE}" type="parTrans" cxnId="{0D9FB657-DFF9-4D91-9780-5541271A37FB}">
      <dgm:prSet/>
      <dgm:spPr/>
      <dgm:t>
        <a:bodyPr/>
        <a:lstStyle/>
        <a:p>
          <a:endParaRPr lang="it-IT"/>
        </a:p>
      </dgm:t>
    </dgm:pt>
    <dgm:pt modelId="{EE3A4178-7D31-4D1B-BD78-B0EC19D9FF32}" type="sibTrans" cxnId="{0D9FB657-DFF9-4D91-9780-5541271A37FB}">
      <dgm:prSet/>
      <dgm:spPr/>
      <dgm:t>
        <a:bodyPr/>
        <a:lstStyle/>
        <a:p>
          <a:endParaRPr lang="it-IT"/>
        </a:p>
      </dgm:t>
    </dgm:pt>
    <dgm:pt modelId="{01AE37DF-0FED-4062-92DC-E246F048D5B6}">
      <dgm:prSet phldrT="[Testo]" custT="1"/>
      <dgm:spPr/>
      <dgm:t>
        <a:bodyPr/>
        <a:lstStyle/>
        <a:p>
          <a:r>
            <a:rPr lang="it-IT" sz="2000" dirty="0" smtClean="0"/>
            <a:t>Efelidi ai lati del collo, ascelle e inguine</a:t>
          </a:r>
          <a:endParaRPr lang="it-IT" sz="2000" dirty="0"/>
        </a:p>
      </dgm:t>
    </dgm:pt>
    <dgm:pt modelId="{0DF662A6-874E-4D5C-A071-89984BBA503A}" type="parTrans" cxnId="{6B28541F-77FB-4A62-930F-347421CF3102}">
      <dgm:prSet/>
      <dgm:spPr/>
      <dgm:t>
        <a:bodyPr/>
        <a:lstStyle/>
        <a:p>
          <a:endParaRPr lang="it-IT"/>
        </a:p>
      </dgm:t>
    </dgm:pt>
    <dgm:pt modelId="{95148D73-BF80-4C8C-ABD1-4FAF9240BDBC}" type="sibTrans" cxnId="{6B28541F-77FB-4A62-930F-347421CF3102}">
      <dgm:prSet/>
      <dgm:spPr/>
      <dgm:t>
        <a:bodyPr/>
        <a:lstStyle/>
        <a:p>
          <a:endParaRPr lang="it-IT"/>
        </a:p>
      </dgm:t>
    </dgm:pt>
    <dgm:pt modelId="{DE4E2638-4556-48B9-8EF8-647C1CC63BFE}">
      <dgm:prSet phldrT="[Testo]" custT="1"/>
      <dgm:spPr/>
      <dgm:t>
        <a:bodyPr/>
        <a:lstStyle/>
        <a:p>
          <a:r>
            <a:rPr lang="it-IT" sz="2000" dirty="0" smtClean="0"/>
            <a:t>Alterazioni scheletriche: bassa statura,pseudoartrosi tibiale e scoliosi.</a:t>
          </a:r>
          <a:endParaRPr lang="it-IT" sz="2000" dirty="0"/>
        </a:p>
      </dgm:t>
    </dgm:pt>
    <dgm:pt modelId="{B0DCC443-7834-4A39-BD29-BF21C1089A2B}" type="parTrans" cxnId="{04F44255-87F6-497F-B98F-0EA4D88A8762}">
      <dgm:prSet/>
      <dgm:spPr/>
    </dgm:pt>
    <dgm:pt modelId="{06F2EB55-746A-45AA-954A-2521C58B6E06}" type="sibTrans" cxnId="{04F44255-87F6-497F-B98F-0EA4D88A8762}">
      <dgm:prSet/>
      <dgm:spPr/>
    </dgm:pt>
    <dgm:pt modelId="{3D7734D4-476A-40BD-A2B2-CA4F51527848}" type="pres">
      <dgm:prSet presAssocID="{86A0C78C-4C82-423E-9BCF-392DB48284B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66992A6-F7D2-449D-9103-6050446B0253}" type="pres">
      <dgm:prSet presAssocID="{6F4E7D13-6038-4485-9019-798AB76144E6}" presName="linNode" presStyleCnt="0"/>
      <dgm:spPr/>
    </dgm:pt>
    <dgm:pt modelId="{412D4484-29AB-49BA-8A88-FF43F28956C3}" type="pres">
      <dgm:prSet presAssocID="{6F4E7D13-6038-4485-9019-798AB76144E6}" presName="parentText" presStyleLbl="node1" presStyleIdx="0" presStyleCnt="2" custScaleX="68515" custScaleY="19395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519AEE7-2518-409F-8475-9B8CC8A83A26}" type="pres">
      <dgm:prSet presAssocID="{6F4E7D13-6038-4485-9019-798AB76144E6}" presName="descendantText" presStyleLbl="alignAccFollowNode1" presStyleIdx="0" presStyleCnt="2" custScaleX="127942" custScaleY="21925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F017B3-75F7-4A87-97A9-EFA91C9D5E61}" type="pres">
      <dgm:prSet presAssocID="{93C2BBB2-8604-41C2-8FF1-F1F4517267D2}" presName="sp" presStyleCnt="0"/>
      <dgm:spPr/>
    </dgm:pt>
    <dgm:pt modelId="{03CD28FE-E266-4926-B630-75C6C8400710}" type="pres">
      <dgm:prSet presAssocID="{30AE0E5E-1F3D-4D87-858C-FB281C245423}" presName="linNode" presStyleCnt="0"/>
      <dgm:spPr/>
    </dgm:pt>
    <dgm:pt modelId="{BFB53DBE-7F84-4BA3-8CF1-E6518AB716A9}" type="pres">
      <dgm:prSet presAssocID="{30AE0E5E-1F3D-4D87-858C-FB281C245423}" presName="parentText" presStyleLbl="node1" presStyleIdx="1" presStyleCnt="2" custScaleX="85365" custScaleY="183149" custLinFactNeighborX="-1580" custLinFactNeighborY="1846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53A8F87-8A8E-4D4F-AB01-37D2ADD8B07E}" type="pres">
      <dgm:prSet presAssocID="{30AE0E5E-1F3D-4D87-858C-FB281C245423}" presName="descendantText" presStyleLbl="alignAccFollowNode1" presStyleIdx="1" presStyleCnt="2" custScaleX="127578" custScaleY="25340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F5368ED-2899-4A89-890E-1C604099AC0F}" type="presOf" srcId="{01AE37DF-0FED-4062-92DC-E246F048D5B6}" destId="{953A8F87-8A8E-4D4F-AB01-37D2ADD8B07E}" srcOrd="0" destOrd="1" presId="urn:microsoft.com/office/officeart/2005/8/layout/vList5"/>
    <dgm:cxn modelId="{B98C9245-21A4-40C0-8081-3F8618D9653D}" type="presOf" srcId="{DE4E2638-4556-48B9-8EF8-647C1CC63BFE}" destId="{953A8F87-8A8E-4D4F-AB01-37D2ADD8B07E}" srcOrd="0" destOrd="3" presId="urn:microsoft.com/office/officeart/2005/8/layout/vList5"/>
    <dgm:cxn modelId="{0D9FB657-DFF9-4D91-9780-5541271A37FB}" srcId="{30AE0E5E-1F3D-4D87-858C-FB281C245423}" destId="{F234602C-0F74-4204-94AB-244647F4518B}" srcOrd="2" destOrd="0" parTransId="{416C5C10-BEAF-4C8C-86B6-3FB447A4F9DE}" sibTransId="{EE3A4178-7D31-4D1B-BD78-B0EC19D9FF32}"/>
    <dgm:cxn modelId="{C73A7E09-E114-493C-A93B-EA7F006DE6A7}" srcId="{6F4E7D13-6038-4485-9019-798AB76144E6}" destId="{07177B23-4246-4646-804E-C38CC3B80492}" srcOrd="0" destOrd="0" parTransId="{6293B313-7130-42B6-B32D-EAF563D98EB4}" sibTransId="{C1695DD9-C950-48FC-B526-D82C7CD06054}"/>
    <dgm:cxn modelId="{DFE49EDC-804F-45E6-9367-3368649B04FB}" type="presOf" srcId="{6F4E7D13-6038-4485-9019-798AB76144E6}" destId="{412D4484-29AB-49BA-8A88-FF43F28956C3}" srcOrd="0" destOrd="0" presId="urn:microsoft.com/office/officeart/2005/8/layout/vList5"/>
    <dgm:cxn modelId="{98443EA6-8CAE-4C7A-B5D4-F8AA63832286}" type="presOf" srcId="{86A0C78C-4C82-423E-9BCF-392DB48284B4}" destId="{3D7734D4-476A-40BD-A2B2-CA4F51527848}" srcOrd="0" destOrd="0" presId="urn:microsoft.com/office/officeart/2005/8/layout/vList5"/>
    <dgm:cxn modelId="{40DEA0C5-2095-47DF-8931-A65EAD3864CA}" srcId="{30AE0E5E-1F3D-4D87-858C-FB281C245423}" destId="{EB231BEB-002C-4606-8F10-A977BE715AF9}" srcOrd="0" destOrd="0" parTransId="{56827A19-6D7E-4D95-9C2C-9C66EF795C4E}" sibTransId="{C5BB3E64-2AB2-46A6-A7B5-6A0438710F0F}"/>
    <dgm:cxn modelId="{04F44255-87F6-497F-B98F-0EA4D88A8762}" srcId="{30AE0E5E-1F3D-4D87-858C-FB281C245423}" destId="{DE4E2638-4556-48B9-8EF8-647C1CC63BFE}" srcOrd="3" destOrd="0" parTransId="{B0DCC443-7834-4A39-BD29-BF21C1089A2B}" sibTransId="{06F2EB55-746A-45AA-954A-2521C58B6E06}"/>
    <dgm:cxn modelId="{6B28541F-77FB-4A62-930F-347421CF3102}" srcId="{30AE0E5E-1F3D-4D87-858C-FB281C245423}" destId="{01AE37DF-0FED-4062-92DC-E246F048D5B6}" srcOrd="1" destOrd="0" parTransId="{0DF662A6-874E-4D5C-A071-89984BBA503A}" sibTransId="{95148D73-BF80-4C8C-ABD1-4FAF9240BDBC}"/>
    <dgm:cxn modelId="{CD8B7439-1248-4E36-95CD-4AD32B375261}" srcId="{86A0C78C-4C82-423E-9BCF-392DB48284B4}" destId="{6F4E7D13-6038-4485-9019-798AB76144E6}" srcOrd="0" destOrd="0" parTransId="{A0E953FB-0BBA-4AF7-AD71-3281740119D2}" sibTransId="{93C2BBB2-8604-41C2-8FF1-F1F4517267D2}"/>
    <dgm:cxn modelId="{54588282-FF2B-43C3-A670-26A60AFF7B32}" type="presOf" srcId="{F234602C-0F74-4204-94AB-244647F4518B}" destId="{953A8F87-8A8E-4D4F-AB01-37D2ADD8B07E}" srcOrd="0" destOrd="2" presId="urn:microsoft.com/office/officeart/2005/8/layout/vList5"/>
    <dgm:cxn modelId="{0381B4BC-5B65-4D50-8ABF-9B94CE43FF87}" type="presOf" srcId="{30AE0E5E-1F3D-4D87-858C-FB281C245423}" destId="{BFB53DBE-7F84-4BA3-8CF1-E6518AB716A9}" srcOrd="0" destOrd="0" presId="urn:microsoft.com/office/officeart/2005/8/layout/vList5"/>
    <dgm:cxn modelId="{93A48F35-EF3E-4B34-B466-2B27EB0804E5}" type="presOf" srcId="{07177B23-4246-4646-804E-C38CC3B80492}" destId="{2519AEE7-2518-409F-8475-9B8CC8A83A26}" srcOrd="0" destOrd="0" presId="urn:microsoft.com/office/officeart/2005/8/layout/vList5"/>
    <dgm:cxn modelId="{688E386F-F41E-40F5-8F39-05902C6AE530}" srcId="{86A0C78C-4C82-423E-9BCF-392DB48284B4}" destId="{30AE0E5E-1F3D-4D87-858C-FB281C245423}" srcOrd="1" destOrd="0" parTransId="{30991E3A-BFFB-4BFA-8698-8B3C549CCCBA}" sibTransId="{475F7C39-1A10-4745-8B95-89D3585BA56F}"/>
    <dgm:cxn modelId="{9293FEE1-9275-49F5-8CCC-2897B57B82B3}" type="presOf" srcId="{EB231BEB-002C-4606-8F10-A977BE715AF9}" destId="{953A8F87-8A8E-4D4F-AB01-37D2ADD8B07E}" srcOrd="0" destOrd="0" presId="urn:microsoft.com/office/officeart/2005/8/layout/vList5"/>
    <dgm:cxn modelId="{1C27A4C0-922F-400B-890B-369D0618D4BA}" type="presParOf" srcId="{3D7734D4-476A-40BD-A2B2-CA4F51527848}" destId="{066992A6-F7D2-449D-9103-6050446B0253}" srcOrd="0" destOrd="0" presId="urn:microsoft.com/office/officeart/2005/8/layout/vList5"/>
    <dgm:cxn modelId="{861F9C37-7F2C-44E0-B8A5-4CD7946F7A57}" type="presParOf" srcId="{066992A6-F7D2-449D-9103-6050446B0253}" destId="{412D4484-29AB-49BA-8A88-FF43F28956C3}" srcOrd="0" destOrd="0" presId="urn:microsoft.com/office/officeart/2005/8/layout/vList5"/>
    <dgm:cxn modelId="{52A97B8A-15DB-42C1-BEAD-2BE8F34F2B01}" type="presParOf" srcId="{066992A6-F7D2-449D-9103-6050446B0253}" destId="{2519AEE7-2518-409F-8475-9B8CC8A83A26}" srcOrd="1" destOrd="0" presId="urn:microsoft.com/office/officeart/2005/8/layout/vList5"/>
    <dgm:cxn modelId="{E6A7C2BB-2DDB-4643-A9DA-7AD49DBD93A6}" type="presParOf" srcId="{3D7734D4-476A-40BD-A2B2-CA4F51527848}" destId="{EEF017B3-75F7-4A87-97A9-EFA91C9D5E61}" srcOrd="1" destOrd="0" presId="urn:microsoft.com/office/officeart/2005/8/layout/vList5"/>
    <dgm:cxn modelId="{CD6D470C-4404-45AD-9AFB-14FA15FE0550}" type="presParOf" srcId="{3D7734D4-476A-40BD-A2B2-CA4F51527848}" destId="{03CD28FE-E266-4926-B630-75C6C8400710}" srcOrd="2" destOrd="0" presId="urn:microsoft.com/office/officeart/2005/8/layout/vList5"/>
    <dgm:cxn modelId="{CE64EBC3-A3C9-4750-A969-15E623001DB5}" type="presParOf" srcId="{03CD28FE-E266-4926-B630-75C6C8400710}" destId="{BFB53DBE-7F84-4BA3-8CF1-E6518AB716A9}" srcOrd="0" destOrd="0" presId="urn:microsoft.com/office/officeart/2005/8/layout/vList5"/>
    <dgm:cxn modelId="{A70294C3-F117-4BEA-B3A7-0FDB3339E8DC}" type="presParOf" srcId="{03CD28FE-E266-4926-B630-75C6C8400710}" destId="{953A8F87-8A8E-4D4F-AB01-37D2ADD8B07E}" srcOrd="1" destOrd="0" presId="urn:microsoft.com/office/officeart/2005/8/layout/vList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1776EC2-3E89-414F-BCA8-2E95EDDC245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EF4AE0E-BA0C-4D9E-BEF5-4556EACC71C4}">
      <dgm:prSet phldrT="[Testo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it-IT" sz="2800" dirty="0" smtClean="0">
              <a:solidFill>
                <a:schemeClr val="tx1"/>
              </a:solidFill>
            </a:rPr>
            <a:t>INCIDENZA: </a:t>
          </a:r>
          <a:r>
            <a:rPr lang="it-IT" sz="2400" dirty="0" smtClean="0">
              <a:solidFill>
                <a:srgbClr val="2133DF"/>
              </a:solidFill>
            </a:rPr>
            <a:t>40% dei casi</a:t>
          </a:r>
          <a:endParaRPr lang="it-IT" sz="2400" dirty="0">
            <a:solidFill>
              <a:srgbClr val="2133DF"/>
            </a:solidFill>
          </a:endParaRPr>
        </a:p>
      </dgm:t>
    </dgm:pt>
    <dgm:pt modelId="{B1370DDE-AF73-4BE2-BFE7-6EC308A3A317}" type="parTrans" cxnId="{4551FAE6-8331-44CB-AB8D-03F47B47AA45}">
      <dgm:prSet/>
      <dgm:spPr/>
      <dgm:t>
        <a:bodyPr/>
        <a:lstStyle/>
        <a:p>
          <a:endParaRPr lang="it-IT"/>
        </a:p>
      </dgm:t>
    </dgm:pt>
    <dgm:pt modelId="{97D6B64C-529C-496D-8EC6-2E51623C067F}" type="sibTrans" cxnId="{4551FAE6-8331-44CB-AB8D-03F47B47AA45}">
      <dgm:prSet/>
      <dgm:spPr/>
      <dgm:t>
        <a:bodyPr/>
        <a:lstStyle/>
        <a:p>
          <a:endParaRPr lang="it-IT"/>
        </a:p>
      </dgm:t>
    </dgm:pt>
    <dgm:pt modelId="{AA70DEC9-D89B-415D-B30E-A378A86D8840}">
      <dgm:prSet phldrT="[Testo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l"/>
          <a:r>
            <a:rPr lang="it-IT" sz="2800" dirty="0" smtClean="0">
              <a:solidFill>
                <a:schemeClr val="tx1"/>
              </a:solidFill>
            </a:rPr>
            <a:t>LOCALIZZAZIONE: </a:t>
          </a:r>
          <a:r>
            <a:rPr lang="it-IT" sz="2400" dirty="0" smtClean="0">
              <a:solidFill>
                <a:srgbClr val="FF0066"/>
              </a:solidFill>
            </a:rPr>
            <a:t>Tratto dorsale superiore 50%</a:t>
          </a:r>
        </a:p>
        <a:p>
          <a:pPr algn="l"/>
          <a:r>
            <a:rPr lang="it-IT" sz="2400" dirty="0" smtClean="0">
              <a:solidFill>
                <a:srgbClr val="FF0066"/>
              </a:solidFill>
            </a:rPr>
            <a:t>                                       Tratto dorsale inferiore 35% </a:t>
          </a:r>
        </a:p>
        <a:p>
          <a:pPr algn="l"/>
          <a:r>
            <a:rPr lang="it-IT" sz="2400" dirty="0" smtClean="0">
              <a:solidFill>
                <a:srgbClr val="FF0066"/>
              </a:solidFill>
            </a:rPr>
            <a:t>                                        Tratto lombare 15%  </a:t>
          </a:r>
          <a:endParaRPr lang="it-IT" sz="2400" dirty="0">
            <a:solidFill>
              <a:srgbClr val="FF0066"/>
            </a:solidFill>
          </a:endParaRPr>
        </a:p>
      </dgm:t>
    </dgm:pt>
    <dgm:pt modelId="{0AAF727E-3B9A-4453-B6DF-5A7433F12F9E}" type="parTrans" cxnId="{67119A80-7D62-4B0F-AB8C-93A0BE451BD9}">
      <dgm:prSet/>
      <dgm:spPr/>
      <dgm:t>
        <a:bodyPr/>
        <a:lstStyle/>
        <a:p>
          <a:endParaRPr lang="it-IT"/>
        </a:p>
      </dgm:t>
    </dgm:pt>
    <dgm:pt modelId="{23158E6C-4818-4CEC-9E02-4C759CD86425}" type="sibTrans" cxnId="{67119A80-7D62-4B0F-AB8C-93A0BE451BD9}">
      <dgm:prSet/>
      <dgm:spPr/>
      <dgm:t>
        <a:bodyPr/>
        <a:lstStyle/>
        <a:p>
          <a:endParaRPr lang="it-IT"/>
        </a:p>
      </dgm:t>
    </dgm:pt>
    <dgm:pt modelId="{A2213906-5634-4319-BD5E-239759C98771}">
      <dgm:prSet phldrT="[Testo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it-IT" sz="2800" dirty="0" smtClean="0">
            <a:solidFill>
              <a:schemeClr val="tx1"/>
            </a:solidFill>
          </a:endParaRPr>
        </a:p>
        <a:p>
          <a:r>
            <a:rPr lang="it-IT" sz="2800" dirty="0" smtClean="0">
              <a:solidFill>
                <a:schemeClr val="tx1"/>
              </a:solidFill>
            </a:rPr>
            <a:t>CARATTERISTICHE: </a:t>
          </a:r>
          <a:r>
            <a:rPr lang="it-IT" sz="2400" dirty="0" smtClean="0">
              <a:solidFill>
                <a:srgbClr val="480BF5"/>
              </a:solidFill>
            </a:rPr>
            <a:t>La curva scoliotica impegna un </a:t>
          </a:r>
        </a:p>
        <a:p>
          <a:r>
            <a:rPr lang="it-IT" sz="2400" dirty="0" smtClean="0">
              <a:solidFill>
                <a:srgbClr val="480BF5"/>
              </a:solidFill>
            </a:rPr>
            <a:t>                                        numero limitato di vertebre, da 3 a </a:t>
          </a:r>
        </a:p>
        <a:p>
          <a:r>
            <a:rPr lang="it-IT" sz="2400" dirty="0" smtClean="0">
              <a:solidFill>
                <a:srgbClr val="480BF5"/>
              </a:solidFill>
            </a:rPr>
            <a:t>                                         6, e si aggrava progressivamente</a:t>
          </a:r>
        </a:p>
        <a:p>
          <a:r>
            <a:rPr lang="it-IT" sz="2400" dirty="0" smtClean="0">
              <a:solidFill>
                <a:srgbClr val="480BF5"/>
              </a:solidFill>
            </a:rPr>
            <a:t>                                          complicandosi con cifosi.</a:t>
          </a:r>
        </a:p>
        <a:p>
          <a:r>
            <a:rPr lang="it-IT" sz="2400" dirty="0" smtClean="0">
              <a:solidFill>
                <a:schemeClr val="tx1"/>
              </a:solidFill>
            </a:rPr>
            <a:t>                                                           </a:t>
          </a:r>
          <a:endParaRPr lang="it-IT" sz="2800" dirty="0">
            <a:solidFill>
              <a:schemeClr val="tx1"/>
            </a:solidFill>
          </a:endParaRPr>
        </a:p>
      </dgm:t>
    </dgm:pt>
    <dgm:pt modelId="{67325379-294A-4FCA-AA36-9A8D670CBB4E}" type="parTrans" cxnId="{0E395790-0AF4-435B-82FB-9B6C48D2520E}">
      <dgm:prSet/>
      <dgm:spPr/>
      <dgm:t>
        <a:bodyPr/>
        <a:lstStyle/>
        <a:p>
          <a:endParaRPr lang="it-IT"/>
        </a:p>
      </dgm:t>
    </dgm:pt>
    <dgm:pt modelId="{5707FE94-A063-46CD-A096-6E8746EC006B}" type="sibTrans" cxnId="{0E395790-0AF4-435B-82FB-9B6C48D2520E}">
      <dgm:prSet/>
      <dgm:spPr/>
      <dgm:t>
        <a:bodyPr/>
        <a:lstStyle/>
        <a:p>
          <a:endParaRPr lang="it-IT"/>
        </a:p>
      </dgm:t>
    </dgm:pt>
    <dgm:pt modelId="{674A2EC4-548F-4ED9-8476-F2643D7B9F83}" type="pres">
      <dgm:prSet presAssocID="{31776EC2-3E89-414F-BCA8-2E95EDDC245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9D0F6EDA-0330-4CE4-B948-7CD53A54EED0}" type="pres">
      <dgm:prSet presAssocID="{AEF4AE0E-BA0C-4D9E-BEF5-4556EACC71C4}" presName="parentLin" presStyleCnt="0"/>
      <dgm:spPr/>
    </dgm:pt>
    <dgm:pt modelId="{8AEC1833-D2B3-4F64-9C7B-F42FCA94186E}" type="pres">
      <dgm:prSet presAssocID="{AEF4AE0E-BA0C-4D9E-BEF5-4556EACC71C4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397E522E-3597-4041-9D00-97494EF6D47E}" type="pres">
      <dgm:prSet presAssocID="{AEF4AE0E-BA0C-4D9E-BEF5-4556EACC71C4}" presName="parentText" presStyleLbl="node1" presStyleIdx="0" presStyleCnt="3" custLinFactNeighborX="416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FA6CAF5-8A2D-4EDA-AEBC-7D3C18236FE2}" type="pres">
      <dgm:prSet presAssocID="{AEF4AE0E-BA0C-4D9E-BEF5-4556EACC71C4}" presName="negativeSpace" presStyleCnt="0"/>
      <dgm:spPr/>
    </dgm:pt>
    <dgm:pt modelId="{36264575-2316-474F-96DB-CDD0C6A2CFF0}" type="pres">
      <dgm:prSet presAssocID="{AEF4AE0E-BA0C-4D9E-BEF5-4556EACC71C4}" presName="childText" presStyleLbl="conFgAcc1" presStyleIdx="0" presStyleCnt="3">
        <dgm:presLayoutVars>
          <dgm:bulletEnabled val="1"/>
        </dgm:presLayoutVars>
      </dgm:prSet>
      <dgm:spPr/>
    </dgm:pt>
    <dgm:pt modelId="{3F9A1090-2BDC-4245-95C3-A8AFD74FE467}" type="pres">
      <dgm:prSet presAssocID="{97D6B64C-529C-496D-8EC6-2E51623C067F}" presName="spaceBetweenRectangles" presStyleCnt="0"/>
      <dgm:spPr/>
    </dgm:pt>
    <dgm:pt modelId="{7E77AE53-28C2-414C-AA81-EE1E11464D86}" type="pres">
      <dgm:prSet presAssocID="{AA70DEC9-D89B-415D-B30E-A378A86D8840}" presName="parentLin" presStyleCnt="0"/>
      <dgm:spPr/>
    </dgm:pt>
    <dgm:pt modelId="{1F5A3ED1-89EA-4155-A6A7-A47FBB4D863E}" type="pres">
      <dgm:prSet presAssocID="{AA70DEC9-D89B-415D-B30E-A378A86D8840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3C5BD9A3-6A8C-4234-A954-324011D198EC}" type="pres">
      <dgm:prSet presAssocID="{AA70DEC9-D89B-415D-B30E-A378A86D8840}" presName="parentText" presStyleLbl="node1" presStyleIdx="1" presStyleCnt="3" custScaleX="142857" custScaleY="365910" custLinFactNeighborX="-2784" custLinFactNeighborY="307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8AB442-E6D6-4EDD-83A2-55D92E04BBE6}" type="pres">
      <dgm:prSet presAssocID="{AA70DEC9-D89B-415D-B30E-A378A86D8840}" presName="negativeSpace" presStyleCnt="0"/>
      <dgm:spPr/>
    </dgm:pt>
    <dgm:pt modelId="{D1DAD7C1-FE1B-4BE8-B3B4-BB691A00BE00}" type="pres">
      <dgm:prSet presAssocID="{AA70DEC9-D89B-415D-B30E-A378A86D8840}" presName="childText" presStyleLbl="conFgAcc1" presStyleIdx="1" presStyleCnt="3">
        <dgm:presLayoutVars>
          <dgm:bulletEnabled val="1"/>
        </dgm:presLayoutVars>
      </dgm:prSet>
      <dgm:spPr/>
    </dgm:pt>
    <dgm:pt modelId="{87F9872D-6D41-498F-A806-724818FE2243}" type="pres">
      <dgm:prSet presAssocID="{23158E6C-4818-4CEC-9E02-4C759CD86425}" presName="spaceBetweenRectangles" presStyleCnt="0"/>
      <dgm:spPr/>
    </dgm:pt>
    <dgm:pt modelId="{B95BC62D-5771-4512-B77A-831632939E42}" type="pres">
      <dgm:prSet presAssocID="{A2213906-5634-4319-BD5E-239759C98771}" presName="parentLin" presStyleCnt="0"/>
      <dgm:spPr/>
    </dgm:pt>
    <dgm:pt modelId="{2A83F918-1EC4-42E3-868E-CA0941D361EA}" type="pres">
      <dgm:prSet presAssocID="{A2213906-5634-4319-BD5E-239759C98771}" presName="parentLeftMargin" presStyleLbl="node1" presStyleIdx="1" presStyleCnt="3"/>
      <dgm:spPr/>
      <dgm:t>
        <a:bodyPr/>
        <a:lstStyle/>
        <a:p>
          <a:endParaRPr lang="it-IT"/>
        </a:p>
      </dgm:t>
    </dgm:pt>
    <dgm:pt modelId="{81EF3030-9CAB-40B2-A21A-69E5C3FA0E63}" type="pres">
      <dgm:prSet presAssocID="{A2213906-5634-4319-BD5E-239759C98771}" presName="parentText" presStyleLbl="node1" presStyleIdx="2" presStyleCnt="3" custScaleX="164551" custScaleY="402263" custLinFactNeighborX="-31190" custLinFactNeighborY="1161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7AFE81E-A45C-4BAF-B538-DAF5732E709B}" type="pres">
      <dgm:prSet presAssocID="{A2213906-5634-4319-BD5E-239759C98771}" presName="negativeSpace" presStyleCnt="0"/>
      <dgm:spPr/>
    </dgm:pt>
    <dgm:pt modelId="{91E17305-56C7-4A1E-9DDF-32EE5779CB12}" type="pres">
      <dgm:prSet presAssocID="{A2213906-5634-4319-BD5E-239759C98771}" presName="childText" presStyleLbl="conFgAcc1" presStyleIdx="2" presStyleCnt="3" custFlipVert="1" custScaleY="116493">
        <dgm:presLayoutVars>
          <dgm:bulletEnabled val="1"/>
        </dgm:presLayoutVars>
      </dgm:prSet>
      <dgm:spPr/>
    </dgm:pt>
  </dgm:ptLst>
  <dgm:cxnLst>
    <dgm:cxn modelId="{63583A40-EA17-4DED-B06E-BEFCE5BB369D}" type="presOf" srcId="{31776EC2-3E89-414F-BCA8-2E95EDDC2454}" destId="{674A2EC4-548F-4ED9-8476-F2643D7B9F83}" srcOrd="0" destOrd="0" presId="urn:microsoft.com/office/officeart/2005/8/layout/list1"/>
    <dgm:cxn modelId="{E9EC5924-48AF-4397-B348-F272F203BC29}" type="presOf" srcId="{AEF4AE0E-BA0C-4D9E-BEF5-4556EACC71C4}" destId="{8AEC1833-D2B3-4F64-9C7B-F42FCA94186E}" srcOrd="0" destOrd="0" presId="urn:microsoft.com/office/officeart/2005/8/layout/list1"/>
    <dgm:cxn modelId="{58ABAEBE-81BB-46D4-8BBC-A7EFB9EE4D64}" type="presOf" srcId="{AA70DEC9-D89B-415D-B30E-A378A86D8840}" destId="{1F5A3ED1-89EA-4155-A6A7-A47FBB4D863E}" srcOrd="0" destOrd="0" presId="urn:microsoft.com/office/officeart/2005/8/layout/list1"/>
    <dgm:cxn modelId="{170E0E71-2269-4D47-A4E3-6F5D1B31B146}" type="presOf" srcId="{A2213906-5634-4319-BD5E-239759C98771}" destId="{2A83F918-1EC4-42E3-868E-CA0941D361EA}" srcOrd="0" destOrd="0" presId="urn:microsoft.com/office/officeart/2005/8/layout/list1"/>
    <dgm:cxn modelId="{67119A80-7D62-4B0F-AB8C-93A0BE451BD9}" srcId="{31776EC2-3E89-414F-BCA8-2E95EDDC2454}" destId="{AA70DEC9-D89B-415D-B30E-A378A86D8840}" srcOrd="1" destOrd="0" parTransId="{0AAF727E-3B9A-4453-B6DF-5A7433F12F9E}" sibTransId="{23158E6C-4818-4CEC-9E02-4C759CD86425}"/>
    <dgm:cxn modelId="{4551FAE6-8331-44CB-AB8D-03F47B47AA45}" srcId="{31776EC2-3E89-414F-BCA8-2E95EDDC2454}" destId="{AEF4AE0E-BA0C-4D9E-BEF5-4556EACC71C4}" srcOrd="0" destOrd="0" parTransId="{B1370DDE-AF73-4BE2-BFE7-6EC308A3A317}" sibTransId="{97D6B64C-529C-496D-8EC6-2E51623C067F}"/>
    <dgm:cxn modelId="{0E395790-0AF4-435B-82FB-9B6C48D2520E}" srcId="{31776EC2-3E89-414F-BCA8-2E95EDDC2454}" destId="{A2213906-5634-4319-BD5E-239759C98771}" srcOrd="2" destOrd="0" parTransId="{67325379-294A-4FCA-AA36-9A8D670CBB4E}" sibTransId="{5707FE94-A063-46CD-A096-6E8746EC006B}"/>
    <dgm:cxn modelId="{5C8083A9-DBAF-4516-B86A-2857FF820A93}" type="presOf" srcId="{A2213906-5634-4319-BD5E-239759C98771}" destId="{81EF3030-9CAB-40B2-A21A-69E5C3FA0E63}" srcOrd="1" destOrd="0" presId="urn:microsoft.com/office/officeart/2005/8/layout/list1"/>
    <dgm:cxn modelId="{F164650E-F117-43B1-A3C0-E32A06E80B45}" type="presOf" srcId="{AA70DEC9-D89B-415D-B30E-A378A86D8840}" destId="{3C5BD9A3-6A8C-4234-A954-324011D198EC}" srcOrd="1" destOrd="0" presId="urn:microsoft.com/office/officeart/2005/8/layout/list1"/>
    <dgm:cxn modelId="{7C123CDB-21C1-4AAC-9970-52D2492E6C38}" type="presOf" srcId="{AEF4AE0E-BA0C-4D9E-BEF5-4556EACC71C4}" destId="{397E522E-3597-4041-9D00-97494EF6D47E}" srcOrd="1" destOrd="0" presId="urn:microsoft.com/office/officeart/2005/8/layout/list1"/>
    <dgm:cxn modelId="{90865B11-6E68-4710-9899-1CD97A7ACCBA}" type="presParOf" srcId="{674A2EC4-548F-4ED9-8476-F2643D7B9F83}" destId="{9D0F6EDA-0330-4CE4-B948-7CD53A54EED0}" srcOrd="0" destOrd="0" presId="urn:microsoft.com/office/officeart/2005/8/layout/list1"/>
    <dgm:cxn modelId="{C5D2D262-820B-481A-975A-9B82EE44B1A3}" type="presParOf" srcId="{9D0F6EDA-0330-4CE4-B948-7CD53A54EED0}" destId="{8AEC1833-D2B3-4F64-9C7B-F42FCA94186E}" srcOrd="0" destOrd="0" presId="urn:microsoft.com/office/officeart/2005/8/layout/list1"/>
    <dgm:cxn modelId="{E6788273-3C7C-4A65-BB05-8DFE2838DE02}" type="presParOf" srcId="{9D0F6EDA-0330-4CE4-B948-7CD53A54EED0}" destId="{397E522E-3597-4041-9D00-97494EF6D47E}" srcOrd="1" destOrd="0" presId="urn:microsoft.com/office/officeart/2005/8/layout/list1"/>
    <dgm:cxn modelId="{9F46F68A-62A3-4E97-A8F8-9844A4778BAE}" type="presParOf" srcId="{674A2EC4-548F-4ED9-8476-F2643D7B9F83}" destId="{6FA6CAF5-8A2D-4EDA-AEBC-7D3C18236FE2}" srcOrd="1" destOrd="0" presId="urn:microsoft.com/office/officeart/2005/8/layout/list1"/>
    <dgm:cxn modelId="{C9B4B0EE-8B7F-4962-A08A-6BD83688AA13}" type="presParOf" srcId="{674A2EC4-548F-4ED9-8476-F2643D7B9F83}" destId="{36264575-2316-474F-96DB-CDD0C6A2CFF0}" srcOrd="2" destOrd="0" presId="urn:microsoft.com/office/officeart/2005/8/layout/list1"/>
    <dgm:cxn modelId="{FFE66B02-166C-44A0-858E-F7682C1585D6}" type="presParOf" srcId="{674A2EC4-548F-4ED9-8476-F2643D7B9F83}" destId="{3F9A1090-2BDC-4245-95C3-A8AFD74FE467}" srcOrd="3" destOrd="0" presId="urn:microsoft.com/office/officeart/2005/8/layout/list1"/>
    <dgm:cxn modelId="{8559C6F2-EC7A-4DF6-8195-E3EBE26242AB}" type="presParOf" srcId="{674A2EC4-548F-4ED9-8476-F2643D7B9F83}" destId="{7E77AE53-28C2-414C-AA81-EE1E11464D86}" srcOrd="4" destOrd="0" presId="urn:microsoft.com/office/officeart/2005/8/layout/list1"/>
    <dgm:cxn modelId="{AB22D862-5F91-4677-8D6A-3526EA84DE45}" type="presParOf" srcId="{7E77AE53-28C2-414C-AA81-EE1E11464D86}" destId="{1F5A3ED1-89EA-4155-A6A7-A47FBB4D863E}" srcOrd="0" destOrd="0" presId="urn:microsoft.com/office/officeart/2005/8/layout/list1"/>
    <dgm:cxn modelId="{073F55F4-02B4-4627-8FE7-F80D8635EAE8}" type="presParOf" srcId="{7E77AE53-28C2-414C-AA81-EE1E11464D86}" destId="{3C5BD9A3-6A8C-4234-A954-324011D198EC}" srcOrd="1" destOrd="0" presId="urn:microsoft.com/office/officeart/2005/8/layout/list1"/>
    <dgm:cxn modelId="{238C3C60-A927-4076-A282-2F46311A6547}" type="presParOf" srcId="{674A2EC4-548F-4ED9-8476-F2643D7B9F83}" destId="{8D8AB442-E6D6-4EDD-83A2-55D92E04BBE6}" srcOrd="5" destOrd="0" presId="urn:microsoft.com/office/officeart/2005/8/layout/list1"/>
    <dgm:cxn modelId="{307C5E87-DB59-441F-A728-680E4EBBC5E7}" type="presParOf" srcId="{674A2EC4-548F-4ED9-8476-F2643D7B9F83}" destId="{D1DAD7C1-FE1B-4BE8-B3B4-BB691A00BE00}" srcOrd="6" destOrd="0" presId="urn:microsoft.com/office/officeart/2005/8/layout/list1"/>
    <dgm:cxn modelId="{20DD0673-E201-4BDA-BC7F-B92C90E9680A}" type="presParOf" srcId="{674A2EC4-548F-4ED9-8476-F2643D7B9F83}" destId="{87F9872D-6D41-498F-A806-724818FE2243}" srcOrd="7" destOrd="0" presId="urn:microsoft.com/office/officeart/2005/8/layout/list1"/>
    <dgm:cxn modelId="{24F98D04-A4D8-4118-99C3-724A69B3B6A2}" type="presParOf" srcId="{674A2EC4-548F-4ED9-8476-F2643D7B9F83}" destId="{B95BC62D-5771-4512-B77A-831632939E42}" srcOrd="8" destOrd="0" presId="urn:microsoft.com/office/officeart/2005/8/layout/list1"/>
    <dgm:cxn modelId="{E64705F6-C614-4103-849D-7CC832F9A838}" type="presParOf" srcId="{B95BC62D-5771-4512-B77A-831632939E42}" destId="{2A83F918-1EC4-42E3-868E-CA0941D361EA}" srcOrd="0" destOrd="0" presId="urn:microsoft.com/office/officeart/2005/8/layout/list1"/>
    <dgm:cxn modelId="{DC924C9B-2FF5-49FC-8981-E4CACAA3D19F}" type="presParOf" srcId="{B95BC62D-5771-4512-B77A-831632939E42}" destId="{81EF3030-9CAB-40B2-A21A-69E5C3FA0E63}" srcOrd="1" destOrd="0" presId="urn:microsoft.com/office/officeart/2005/8/layout/list1"/>
    <dgm:cxn modelId="{669FC486-9987-45BD-99E5-90453FB02DAE}" type="presParOf" srcId="{674A2EC4-548F-4ED9-8476-F2643D7B9F83}" destId="{37AFE81E-A45C-4BAF-B538-DAF5732E709B}" srcOrd="9" destOrd="0" presId="urn:microsoft.com/office/officeart/2005/8/layout/list1"/>
    <dgm:cxn modelId="{DF15D099-6445-4853-BF65-2550A6AD7CFB}" type="presParOf" srcId="{674A2EC4-548F-4ED9-8476-F2643D7B9F83}" destId="{91E17305-56C7-4A1E-9DDF-32EE5779CB12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365B1-9165-4663-A20F-30634568958B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725B1-8F93-47D7-A9F4-4E31678D7B73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25B1-8F93-47D7-A9F4-4E31678D7B73}" type="slidenum">
              <a:rPr lang="it-IT" smtClean="0"/>
              <a:pPr/>
              <a:t>6</a:t>
            </a:fld>
            <a:endParaRPr 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093E7-ECE4-4692-BE81-3CB406430454}" type="datetimeFigureOut">
              <a:rPr lang="it-IT" smtClean="0"/>
              <a:pPr/>
              <a:t>19/07/2009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95920-BD55-4F53-A1CE-EFF956BD6514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i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openxmlformats.org/officeDocument/2006/relationships/diagramData" Target="../diagrams/data14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Colors" Target="../diagrams/colors4.xml"/><Relationship Id="rId18" Type="http://schemas.openxmlformats.org/officeDocument/2006/relationships/diagramData" Target="../diagrams/data6.xml"/><Relationship Id="rId3" Type="http://schemas.openxmlformats.org/officeDocument/2006/relationships/diagramLayout" Target="../diagrams/layout2.xml"/><Relationship Id="rId21" Type="http://schemas.openxmlformats.org/officeDocument/2006/relationships/diagramColors" Target="../diagrams/colors6.xml"/><Relationship Id="rId7" Type="http://schemas.openxmlformats.org/officeDocument/2006/relationships/diagramLayout" Target="../diagrams/layout3.xml"/><Relationship Id="rId12" Type="http://schemas.openxmlformats.org/officeDocument/2006/relationships/diagramQuickStyle" Target="../diagrams/quickStyle4.xml"/><Relationship Id="rId17" Type="http://schemas.openxmlformats.org/officeDocument/2006/relationships/diagramColors" Target="../diagrams/colors5.xml"/><Relationship Id="rId2" Type="http://schemas.openxmlformats.org/officeDocument/2006/relationships/diagramData" Target="../diagrams/data2.xml"/><Relationship Id="rId16" Type="http://schemas.openxmlformats.org/officeDocument/2006/relationships/diagramQuickStyle" Target="../diagrams/quickStyle5.xml"/><Relationship Id="rId20" Type="http://schemas.openxmlformats.org/officeDocument/2006/relationships/diagramQuickStyle" Target="../diagrams/quickStyle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diagramLayout" Target="../diagrams/layout4.xml"/><Relationship Id="rId5" Type="http://schemas.openxmlformats.org/officeDocument/2006/relationships/diagramColors" Target="../diagrams/colors2.xml"/><Relationship Id="rId15" Type="http://schemas.openxmlformats.org/officeDocument/2006/relationships/diagramLayout" Target="../diagrams/layout5.xml"/><Relationship Id="rId10" Type="http://schemas.openxmlformats.org/officeDocument/2006/relationships/diagramData" Target="../diagrams/data4.xml"/><Relationship Id="rId19" Type="http://schemas.openxmlformats.org/officeDocument/2006/relationships/diagramLayout" Target="../diagrams/layout6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Relationship Id="rId14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61925" y="142875"/>
          <a:ext cx="8839200" cy="8839200"/>
        </p:xfrm>
        <a:graphic>
          <a:graphicData uri="http://schemas.openxmlformats.org/presentationml/2006/ole">
            <p:oleObj spid="_x0000_s1026" name="Documento" r:id="rId3" imgW="11787423" imgH="1179780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C000"/>
                </a:solidFill>
              </a:rPr>
              <a:t>CLASSIFICAZIONE DELLA SPINA BIFIDA</a:t>
            </a:r>
            <a:endParaRPr lang="it-IT" sz="3600" dirty="0">
              <a:solidFill>
                <a:srgbClr val="FFC000"/>
              </a:solidFill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52956" cy="4525963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it-IT" dirty="0" smtClean="0">
                <a:solidFill>
                  <a:srgbClr val="FF0000"/>
                </a:solidFill>
              </a:rPr>
              <a:t>MIELOMENINGOCELE:</a:t>
            </a:r>
          </a:p>
          <a:p>
            <a:pPr algn="ctr">
              <a:buNone/>
            </a:pPr>
            <a:r>
              <a:rPr lang="it-IT" dirty="0" smtClean="0">
                <a:solidFill>
                  <a:srgbClr val="2133DF"/>
                </a:solidFill>
              </a:rPr>
              <a:t>Sé fuoriescono le meningi e il tessuto nervoso.</a:t>
            </a:r>
          </a:p>
          <a:p>
            <a:pPr algn="ctr">
              <a:buNone/>
            </a:pPr>
            <a:r>
              <a:rPr lang="it-IT" dirty="0" smtClean="0">
                <a:solidFill>
                  <a:srgbClr val="FF0000"/>
                </a:solidFill>
              </a:rPr>
              <a:t>MENINGOCELE:</a:t>
            </a:r>
          </a:p>
          <a:p>
            <a:pPr algn="ctr">
              <a:buNone/>
            </a:pPr>
            <a:r>
              <a:rPr lang="it-IT" dirty="0" smtClean="0">
                <a:solidFill>
                  <a:srgbClr val="2133DF"/>
                </a:solidFill>
              </a:rPr>
              <a:t>Se esiste solo una protrusione delle meningi</a:t>
            </a:r>
            <a:endParaRPr lang="it-IT" dirty="0">
              <a:solidFill>
                <a:srgbClr val="2133DF"/>
              </a:solidFill>
            </a:endParaRPr>
          </a:p>
        </p:txBody>
      </p:sp>
      <p:pic>
        <p:nvPicPr>
          <p:cNvPr id="5" name="Segnaposto contenuto 4" descr="SPINA bifida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785926"/>
            <a:ext cx="4067204" cy="392909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00B050"/>
                </a:solidFill>
              </a:rPr>
              <a:t>CONSEGUENZE DELLA SPINA BIFIDA</a:t>
            </a:r>
            <a:endParaRPr lang="it-IT" sz="3600" dirty="0">
              <a:solidFill>
                <a:srgbClr val="00B050"/>
              </a:solidFill>
            </a:endParaRPr>
          </a:p>
        </p:txBody>
      </p:sp>
      <p:graphicFrame>
        <p:nvGraphicFramePr>
          <p:cNvPr id="10" name="Segnaposto contenuto 9"/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822960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0066"/>
                </a:solidFill>
              </a:rPr>
              <a:t>LA SCOLIOSI NELLA SPINA BIFIDA</a:t>
            </a:r>
            <a:endParaRPr lang="it-IT" sz="3600" dirty="0">
              <a:solidFill>
                <a:srgbClr val="FF0066"/>
              </a:solidFill>
            </a:endParaRPr>
          </a:p>
        </p:txBody>
      </p:sp>
      <p:pic>
        <p:nvPicPr>
          <p:cNvPr id="4" name="Segnaposto contenuto 3" descr="scoliosi spina bifid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8" y="1928803"/>
            <a:ext cx="3786214" cy="3391338"/>
          </a:xfrm>
        </p:spPr>
      </p:pic>
      <p:graphicFrame>
        <p:nvGraphicFramePr>
          <p:cNvPr id="8" name="Diagramma 7"/>
          <p:cNvGraphicFramePr/>
          <p:nvPr/>
        </p:nvGraphicFramePr>
        <p:xfrm>
          <a:off x="285720" y="1643050"/>
          <a:ext cx="42148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chemeClr val="bg1"/>
                </a:solidFill>
              </a:rPr>
              <a:t>LE PARALISI CEREBRALI INFANTILI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19" name="Segnaposto contenuto 18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21" name="Decisione 20"/>
          <p:cNvSpPr/>
          <p:nvPr/>
        </p:nvSpPr>
        <p:spPr>
          <a:xfrm>
            <a:off x="571472" y="1571612"/>
            <a:ext cx="7858180" cy="5286388"/>
          </a:xfrm>
          <a:prstGeom prst="flowChartDecision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r>
              <a:rPr lang="it-IT" sz="2400" dirty="0" smtClean="0">
                <a:solidFill>
                  <a:schemeClr val="bg1"/>
                </a:solidFill>
              </a:rPr>
              <a:t>RAGGRUPPANO DIVERSE SINDROMI CLINICHE CARATTERIZZATE DA UN DISTURBO DELLA POSTURA E DEL MOVIMENTO, SECONDARI AD UNA LESIONE DEL CERVELLO IN FASE DÌ MATURAZIONE.</a:t>
            </a:r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  <a:p>
            <a:pPr algn="ctr"/>
            <a:endParaRPr lang="it-IT" sz="2400" dirty="0" smtClean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2133DF"/>
                </a:solidFill>
              </a:rPr>
              <a:t>SINDROMI CLINICHE</a:t>
            </a:r>
            <a:endParaRPr lang="it-IT" sz="3600" dirty="0">
              <a:solidFill>
                <a:srgbClr val="2133DF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DISTURBI MOTORI</a:t>
            </a:r>
            <a:endParaRPr lang="it-IT" dirty="0">
              <a:solidFill>
                <a:srgbClr val="FF0000"/>
              </a:solidFill>
            </a:endParaRPr>
          </a:p>
        </p:txBody>
      </p:sp>
      <p:graphicFrame>
        <p:nvGraphicFramePr>
          <p:cNvPr id="7" name="Segnaposto contenuto 6"/>
          <p:cNvGraphicFramePr>
            <a:graphicFrameLocks noGrp="1"/>
          </p:cNvGraphicFramePr>
          <p:nvPr>
            <p:ph sz="half" idx="2"/>
          </p:nvPr>
        </p:nvGraphicFramePr>
        <p:xfrm>
          <a:off x="428596" y="2192356"/>
          <a:ext cx="4068792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786314" y="1535113"/>
            <a:ext cx="3900486" cy="63976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DISTURBI NEUROLOGICI</a:t>
            </a:r>
            <a:endParaRPr lang="it-IT" dirty="0">
              <a:solidFill>
                <a:srgbClr val="FF0000"/>
              </a:solidFill>
            </a:endParaRPr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sz="quarter" idx="4"/>
          </p:nvPr>
        </p:nvGraphicFramePr>
        <p:xfrm>
          <a:off x="5000628" y="2285991"/>
          <a:ext cx="3929090" cy="384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/>
        </p:nvGraphicFramePr>
        <p:xfrm>
          <a:off x="1000100" y="214290"/>
          <a:ext cx="7286676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FF00"/>
                </a:solidFill>
              </a:rPr>
              <a:t>PATOLOGIE ASSOCIATE</a:t>
            </a:r>
            <a:endParaRPr lang="it-IT" sz="3600" dirty="0">
              <a:solidFill>
                <a:srgbClr val="FFFF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972072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● </a:t>
            </a:r>
            <a:r>
              <a:rPr lang="it-IT" sz="2800" dirty="0" smtClean="0"/>
              <a:t>Epilessia nel 40% dei casi.</a:t>
            </a:r>
          </a:p>
          <a:p>
            <a:pPr>
              <a:buNone/>
            </a:pPr>
            <a:endParaRPr lang="it-IT" sz="28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● Deficit intellettivo nel 50% dei casi.</a:t>
            </a:r>
          </a:p>
          <a:p>
            <a:pPr>
              <a:buNone/>
            </a:pPr>
            <a:endParaRPr lang="it-IT" sz="28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● Disturbi del linguaggio.</a:t>
            </a:r>
          </a:p>
          <a:p>
            <a:pPr>
              <a:buNone/>
            </a:pPr>
            <a:endParaRPr lang="it-IT" sz="28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● Disturbi visivi ed uditivi.</a:t>
            </a:r>
          </a:p>
          <a:p>
            <a:pPr>
              <a:buNone/>
            </a:pPr>
            <a:endParaRPr lang="it-IT" sz="28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● Scoliosi.</a:t>
            </a:r>
            <a:endParaRPr lang="it-IT" sz="28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D6105B"/>
          </a:solidFill>
        </p:spPr>
        <p:txBody>
          <a:bodyPr>
            <a:normAutofit/>
          </a:bodyPr>
          <a:lstStyle/>
          <a:p>
            <a:r>
              <a:rPr lang="it-IT" sz="3600" dirty="0" smtClean="0"/>
              <a:t>LA SCOLIOSI NELLE PARALISI CEREBRALI</a:t>
            </a:r>
            <a:endParaRPr lang="it-IT" sz="36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42910" y="1571611"/>
            <a:ext cx="3286148" cy="500067"/>
          </a:xfr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it-IT" dirty="0" smtClean="0"/>
              <a:t>SCOLIOSI IDIOPATICA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42844" y="2285992"/>
            <a:ext cx="4500594" cy="4572008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  <a:tileRect r="-100000" b="-100000"/>
          </a:gradFill>
          <a:ln>
            <a:solidFill>
              <a:schemeClr val="tx1"/>
            </a:solidFill>
          </a:ln>
        </p:spPr>
        <p:txBody>
          <a:bodyPr/>
          <a:lstStyle/>
          <a:p>
            <a:pPr>
              <a:buNone/>
            </a:pPr>
            <a:r>
              <a:rPr lang="it-IT" dirty="0" smtClean="0"/>
              <a:t>Curve: Singole o doppie</a:t>
            </a:r>
          </a:p>
          <a:p>
            <a:pPr>
              <a:buNone/>
            </a:pPr>
            <a:r>
              <a:rPr lang="it-IT" dirty="0" smtClean="0"/>
              <a:t>Localizzazione:Toracica e lombare.</a:t>
            </a:r>
          </a:p>
          <a:p>
            <a:pPr>
              <a:buNone/>
            </a:pPr>
            <a:r>
              <a:rPr lang="it-IT" dirty="0" smtClean="0"/>
              <a:t>Riscontro in:Soggetti deambulanti</a:t>
            </a:r>
          </a:p>
          <a:p>
            <a:pPr>
              <a:buNone/>
            </a:pPr>
            <a:r>
              <a:rPr lang="it-IT" dirty="0" smtClean="0"/>
              <a:t>                       con compromissione</a:t>
            </a:r>
          </a:p>
          <a:p>
            <a:pPr>
              <a:buNone/>
            </a:pPr>
            <a:r>
              <a:rPr lang="it-IT" dirty="0" smtClean="0"/>
              <a:t>                       modesta degli arti </a:t>
            </a:r>
          </a:p>
          <a:p>
            <a:pPr>
              <a:buNone/>
            </a:pPr>
            <a:r>
              <a:rPr lang="it-IT" dirty="0" smtClean="0"/>
              <a:t>                        inferiori e lievi </a:t>
            </a:r>
          </a:p>
          <a:p>
            <a:pPr>
              <a:buNone/>
            </a:pPr>
            <a:r>
              <a:rPr lang="it-IT" dirty="0" smtClean="0"/>
              <a:t>                        contratture.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214942" y="1571612"/>
            <a:ext cx="3286148" cy="500066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it-IT" dirty="0" smtClean="0"/>
              <a:t>SCOLIOSI PARALITICA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857752" y="2285992"/>
            <a:ext cx="4286248" cy="4572008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Curve: Molto ampie, a C con</a:t>
            </a:r>
          </a:p>
          <a:p>
            <a:pPr>
              <a:buNone/>
            </a:pPr>
            <a:r>
              <a:rPr lang="it-IT" dirty="0" smtClean="0"/>
              <a:t>              obliquità pelvica.</a:t>
            </a:r>
          </a:p>
          <a:p>
            <a:pPr>
              <a:buNone/>
            </a:pPr>
            <a:r>
              <a:rPr lang="it-IT" dirty="0" smtClean="0"/>
              <a:t>Localizzazione: Lombare o </a:t>
            </a:r>
          </a:p>
          <a:p>
            <a:pPr>
              <a:buNone/>
            </a:pPr>
            <a:r>
              <a:rPr lang="it-IT" dirty="0" smtClean="0"/>
              <a:t>                          toraco lombare</a:t>
            </a:r>
          </a:p>
          <a:p>
            <a:pPr>
              <a:buNone/>
            </a:pPr>
            <a:r>
              <a:rPr lang="it-IT" dirty="0" smtClean="0"/>
              <a:t>Riscontro in: Soggetti tetraplegici</a:t>
            </a:r>
          </a:p>
          <a:p>
            <a:pPr>
              <a:buNone/>
            </a:pPr>
            <a:r>
              <a:rPr lang="it-IT" dirty="0" smtClean="0"/>
              <a:t>                         non deambulanti,</a:t>
            </a:r>
          </a:p>
          <a:p>
            <a:pPr>
              <a:buNone/>
            </a:pPr>
            <a:r>
              <a:rPr lang="it-IT" dirty="0" smtClean="0"/>
              <a:t>                          con contratture</a:t>
            </a:r>
          </a:p>
          <a:p>
            <a:pPr>
              <a:buNone/>
            </a:pPr>
            <a:r>
              <a:rPr lang="it-IT" dirty="0" smtClean="0"/>
              <a:t>                           frequenti degli</a:t>
            </a:r>
          </a:p>
          <a:p>
            <a:pPr>
              <a:buNone/>
            </a:pPr>
            <a:r>
              <a:rPr lang="it-IT" dirty="0" smtClean="0"/>
              <a:t>                           arti inferiori e </a:t>
            </a:r>
          </a:p>
          <a:p>
            <a:pPr>
              <a:buNone/>
            </a:pPr>
            <a:r>
              <a:rPr lang="it-IT" dirty="0" smtClean="0"/>
              <a:t>                           lussazione delle </a:t>
            </a:r>
          </a:p>
          <a:p>
            <a:pPr>
              <a:buNone/>
            </a:pPr>
            <a:r>
              <a:rPr lang="it-IT" dirty="0" smtClean="0"/>
              <a:t>                           anche.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2700000" scaled="0"/>
            <a:tileRect/>
          </a:gradFill>
        </p:spPr>
        <p:txBody>
          <a:bodyPr>
            <a:normAutofit fontScale="90000"/>
          </a:bodyPr>
          <a:lstStyle/>
          <a:p>
            <a:r>
              <a:rPr lang="it-IT" sz="3600" dirty="0" smtClean="0"/>
              <a:t>QUADRO ANATOMO PATOLOGICO DELLA SCOLIOSI</a:t>
            </a:r>
            <a:endParaRPr lang="it-IT" sz="36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214282" y="1428736"/>
          <a:ext cx="8786842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2133DF"/>
          </a:solidFill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0000"/>
                </a:solidFill>
              </a:rPr>
              <a:t>DIAGNOSI DELLA SCOLIOSI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28596" y="1714488"/>
            <a:ext cx="3786214" cy="500066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it-IT" sz="2800" dirty="0" smtClean="0">
                <a:solidFill>
                  <a:srgbClr val="2133DF"/>
                </a:solidFill>
              </a:rPr>
              <a:t>CLINICA</a:t>
            </a:r>
            <a:endParaRPr lang="it-IT" sz="2800" dirty="0">
              <a:solidFill>
                <a:srgbClr val="2133DF"/>
              </a:solidFill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357430"/>
            <a:ext cx="3757610" cy="4357718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buNone/>
            </a:pPr>
            <a:r>
              <a:rPr lang="it-IT" dirty="0" smtClean="0">
                <a:latin typeface="Times New Roman"/>
                <a:cs typeface="Times New Roman"/>
              </a:rPr>
              <a:t>1) </a:t>
            </a:r>
            <a:r>
              <a:rPr lang="it-IT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Diversa ampiezza dei triangoli della taglia.</a:t>
            </a:r>
          </a:p>
          <a:p>
            <a:pPr>
              <a:buNone/>
            </a:pPr>
            <a:r>
              <a:rPr lang="it-IT" dirty="0" smtClean="0">
                <a:latin typeface="Times New Roman"/>
                <a:cs typeface="Times New Roman"/>
              </a:rPr>
              <a:t>2) </a:t>
            </a:r>
            <a:r>
              <a:rPr lang="it-IT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Asimmetria delle spalle, mammelle nelle donne e delle creste iliache.</a:t>
            </a:r>
          </a:p>
          <a:p>
            <a:pPr>
              <a:buNone/>
            </a:pPr>
            <a:r>
              <a:rPr lang="it-IT" dirty="0" smtClean="0">
                <a:latin typeface="Times New Roman"/>
                <a:cs typeface="Times New Roman"/>
              </a:rPr>
              <a:t>3)</a:t>
            </a:r>
            <a:r>
              <a:rPr lang="it-IT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Presenza di gibbo costale o lombare.</a:t>
            </a:r>
          </a:p>
          <a:p>
            <a:pPr>
              <a:buNone/>
            </a:pPr>
            <a:r>
              <a:rPr lang="it-IT" dirty="0" smtClean="0">
                <a:latin typeface="Times New Roman"/>
                <a:cs typeface="Times New Roman"/>
              </a:rPr>
              <a:t>4)</a:t>
            </a:r>
            <a:r>
              <a:rPr lang="it-IT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Sbilanciamento del rachide.</a:t>
            </a:r>
          </a:p>
        </p:txBody>
      </p:sp>
      <p:pic>
        <p:nvPicPr>
          <p:cNvPr id="7" name="Segnaposto contenuto 6" descr="asimmetria spalle e fianchi.bmp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572000" y="2071678"/>
            <a:ext cx="3071834" cy="4286280"/>
          </a:xfrm>
          <a:ln>
            <a:solidFill>
              <a:schemeClr val="bg1"/>
            </a:solidFill>
          </a:ln>
        </p:spPr>
      </p:pic>
      <p:pic>
        <p:nvPicPr>
          <p:cNvPr id="1026" name="Picture 2" descr="lo strapiomb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2071678"/>
            <a:ext cx="107157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/>
              <a:t/>
            </a:r>
            <a:br>
              <a:rPr lang="it-IT" sz="3600" dirty="0"/>
            </a:br>
            <a:r>
              <a:rPr lang="it-IT" sz="3600" dirty="0" smtClean="0">
                <a:solidFill>
                  <a:srgbClr val="FF0000"/>
                </a:solidFill>
              </a:rPr>
              <a:t>Le scoliosi secondarie ad alterazioni statico-dinamiche del rachide di natura neurologica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2" y="2571744"/>
            <a:ext cx="8229600" cy="3554423"/>
          </a:xfr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  <a:tileRect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3200" dirty="0" smtClean="0"/>
              <a:t>Il termine scoliosi deriva dal greco skolios (torto, contorto)</a:t>
            </a:r>
          </a:p>
          <a:p>
            <a:pPr algn="ctr">
              <a:buNone/>
            </a:pPr>
            <a:r>
              <a:rPr lang="it-IT" sz="3200" dirty="0" smtClean="0"/>
              <a:t>Si tratta di una deviazione permanente , laterale e rotatoria del rachide ad eziopatogenesi multipla, cui conseguono alterazioni estetiche e funzionali</a:t>
            </a:r>
            <a:r>
              <a:rPr lang="it-IT" dirty="0" smtClean="0"/>
              <a:t>.</a:t>
            </a:r>
            <a:endParaRPr lang="it-IT" dirty="0"/>
          </a:p>
          <a:p>
            <a:pPr algn="ctr">
              <a:buNone/>
            </a:pPr>
            <a:endParaRPr lang="it-IT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DIAGNOSI STRUMENTALE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2844" y="1285860"/>
            <a:ext cx="8858312" cy="5286411"/>
          </a:xfr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it-IT" sz="3800" dirty="0" smtClean="0"/>
              <a:t>RADIOGRAFIA</a:t>
            </a:r>
            <a:r>
              <a:rPr lang="it-IT" sz="4400" dirty="0" smtClean="0"/>
              <a:t>: </a:t>
            </a:r>
            <a:r>
              <a:rPr lang="it-IT" sz="3400" dirty="0" smtClean="0">
                <a:latin typeface="Times New Roman"/>
                <a:cs typeface="Times New Roman"/>
              </a:rPr>
              <a:t>▪ </a:t>
            </a:r>
            <a:r>
              <a:rPr lang="it-IT" dirty="0" smtClean="0">
                <a:latin typeface="+mj-lt"/>
                <a:cs typeface="Times New Roman"/>
              </a:rPr>
              <a:t>Le alterazioni della forma.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▪ La sede della curva.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▪ L’entità di rotazione dei corpi (Metodo di </a:t>
            </a:r>
            <a:r>
              <a:rPr lang="it-IT" dirty="0" err="1" smtClean="0">
                <a:latin typeface="+mj-lt"/>
                <a:cs typeface="Times New Roman"/>
              </a:rPr>
              <a:t>Moe</a:t>
            </a:r>
            <a:r>
              <a:rPr lang="it-IT" dirty="0" smtClean="0">
                <a:latin typeface="+mj-lt"/>
                <a:cs typeface="Times New Roman"/>
              </a:rPr>
              <a:t>)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▪ L’angolo delle curve scoliotiche (Metodo di Cobb)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▪ L’età scheletrica del rachide sulla base della 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 maturazione delle creste iliache (Test di </a:t>
            </a:r>
            <a:r>
              <a:rPr lang="it-IT" dirty="0" err="1" smtClean="0">
                <a:latin typeface="+mj-lt"/>
                <a:cs typeface="Times New Roman"/>
              </a:rPr>
              <a:t>Risser</a:t>
            </a:r>
            <a:r>
              <a:rPr lang="it-IT" dirty="0" smtClean="0">
                <a:latin typeface="+mj-lt"/>
                <a:cs typeface="Times New Roman"/>
              </a:rPr>
              <a:t>).</a:t>
            </a:r>
          </a:p>
          <a:p>
            <a:pPr algn="just">
              <a:buNone/>
            </a:pPr>
            <a:endParaRPr lang="it-IT" sz="3800" dirty="0" smtClean="0">
              <a:latin typeface="Times New Roman"/>
              <a:cs typeface="Times New Roman"/>
            </a:endParaRPr>
          </a:p>
          <a:p>
            <a:pPr algn="just">
              <a:buNone/>
            </a:pPr>
            <a:r>
              <a:rPr lang="it-IT" sz="3800" dirty="0" smtClean="0">
                <a:latin typeface="+mj-lt"/>
                <a:cs typeface="Times New Roman"/>
              </a:rPr>
              <a:t>BIOMETRIA DIGITALIZZATA: </a:t>
            </a:r>
            <a:r>
              <a:rPr lang="it-IT" dirty="0" smtClean="0">
                <a:latin typeface="+mj-lt"/>
                <a:cs typeface="Times New Roman"/>
              </a:rPr>
              <a:t>E’ un esame che raccogli i dati   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                           morfologici statici e dinamici 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                           di ogni individuo, nel tempo e nello </a:t>
            </a:r>
          </a:p>
          <a:p>
            <a:pPr algn="just">
              <a:buNone/>
            </a:pPr>
            <a:r>
              <a:rPr lang="it-IT" dirty="0" smtClean="0">
                <a:latin typeface="+mj-lt"/>
                <a:cs typeface="Times New Roman"/>
              </a:rPr>
              <a:t>                                                             spazio.</a:t>
            </a:r>
          </a:p>
          <a:p>
            <a:pPr algn="just">
              <a:buNone/>
            </a:pPr>
            <a:endParaRPr lang="it-IT" sz="3800" dirty="0" smtClean="0">
              <a:latin typeface="Times New Roman"/>
              <a:cs typeface="Times New Roman"/>
            </a:endParaRPr>
          </a:p>
          <a:p>
            <a:pPr algn="just">
              <a:buNone/>
            </a:pPr>
            <a:endParaRPr lang="it-IT" sz="2400" dirty="0" smtClean="0">
              <a:latin typeface="Times New Roman"/>
              <a:cs typeface="Times New Roman"/>
            </a:endParaRPr>
          </a:p>
          <a:p>
            <a:pPr algn="just">
              <a:buNone/>
            </a:pPr>
            <a:endParaRPr lang="it-IT" sz="2800" dirty="0" smtClean="0">
              <a:latin typeface="Times New Roman"/>
              <a:cs typeface="Times New Roman"/>
            </a:endParaRPr>
          </a:p>
          <a:p>
            <a:pPr algn="just"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                               </a:t>
            </a:r>
            <a:endParaRPr lang="it-IT" sz="2400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it-IT" sz="3600" dirty="0" smtClean="0"/>
              <a:t>METODI APPLICABILI ALLA RADIOGRAFIA</a:t>
            </a:r>
            <a:endParaRPr lang="it-IT" sz="3600" dirty="0"/>
          </a:p>
        </p:txBody>
      </p:sp>
      <p:sp>
        <p:nvSpPr>
          <p:cNvPr id="10" name="Segnaposto contenuto 9"/>
          <p:cNvSpPr>
            <a:spLocks noGrp="1"/>
          </p:cNvSpPr>
          <p:nvPr>
            <p:ph idx="1"/>
          </p:nvPr>
        </p:nvSpPr>
        <p:spPr>
          <a:xfrm>
            <a:off x="500034" y="1643050"/>
            <a:ext cx="8215370" cy="4597401"/>
          </a:xfr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2800" dirty="0" smtClean="0"/>
              <a:t>METODO </a:t>
            </a:r>
            <a:r>
              <a:rPr lang="it-IT" sz="2800" dirty="0" err="1" smtClean="0"/>
              <a:t>DI</a:t>
            </a:r>
            <a:r>
              <a:rPr lang="it-IT" sz="2800" dirty="0" smtClean="0"/>
              <a:t> COBB: Misura l’angolo delle curve  </a:t>
            </a:r>
          </a:p>
          <a:p>
            <a:pPr>
              <a:buNone/>
            </a:pPr>
            <a:r>
              <a:rPr lang="it-IT" sz="2800" dirty="0" smtClean="0"/>
              <a:t>                                            scoliotiche.</a:t>
            </a:r>
            <a:endParaRPr lang="it-IT" sz="2800" dirty="0"/>
          </a:p>
        </p:txBody>
      </p:sp>
      <p:pic>
        <p:nvPicPr>
          <p:cNvPr id="11" name="Immagine 10" descr="cobb-radiografia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928934"/>
            <a:ext cx="1571636" cy="2643206"/>
          </a:xfrm>
          <a:prstGeom prst="rect">
            <a:avLst/>
          </a:prstGeom>
        </p:spPr>
      </p:pic>
      <p:pic>
        <p:nvPicPr>
          <p:cNvPr id="12" name="Immagine 11" descr="cobb-radiograf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2928934"/>
            <a:ext cx="1500198" cy="2571768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5929354"/>
          </a:xfrm>
          <a:ln>
            <a:solidFill>
              <a:srgbClr val="FF0066"/>
            </a:solidFill>
          </a:ln>
        </p:spPr>
        <p:txBody>
          <a:bodyPr/>
          <a:lstStyle/>
          <a:p>
            <a:pPr algn="ctr">
              <a:buNone/>
            </a:pPr>
            <a:r>
              <a:rPr lang="it-IT" dirty="0" smtClean="0"/>
              <a:t>M</a:t>
            </a:r>
            <a:r>
              <a:rPr lang="it-IT" sz="2800" dirty="0" smtClean="0"/>
              <a:t>ETODO </a:t>
            </a:r>
            <a:r>
              <a:rPr lang="it-IT" sz="2800" dirty="0" err="1" smtClean="0"/>
              <a:t>DI</a:t>
            </a:r>
            <a:r>
              <a:rPr lang="it-IT" sz="2800" dirty="0" smtClean="0"/>
              <a:t> MOE E NASH: Valuta l’entità di rotazione </a:t>
            </a:r>
          </a:p>
          <a:p>
            <a:pPr algn="ctr">
              <a:buNone/>
            </a:pPr>
            <a:r>
              <a:rPr lang="it-IT" sz="2800" dirty="0" smtClean="0"/>
              <a:t>                                     dei corpi vertebrali. </a:t>
            </a:r>
            <a:endParaRPr lang="it-IT" dirty="0"/>
          </a:p>
        </p:txBody>
      </p:sp>
      <p:pic>
        <p:nvPicPr>
          <p:cNvPr id="4" name="Immagine 3" descr="nasch-mo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785926"/>
            <a:ext cx="5357850" cy="42862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92935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/>
              <a:t>TEST </a:t>
            </a:r>
            <a:r>
              <a:rPr lang="it-IT" sz="2800" dirty="0" err="1" smtClean="0"/>
              <a:t>DI</a:t>
            </a:r>
            <a:r>
              <a:rPr lang="it-IT" sz="2800" dirty="0" smtClean="0"/>
              <a:t> RISSER: Stabilisce  il grado di sviluppo osseo</a:t>
            </a:r>
          </a:p>
          <a:p>
            <a:pPr>
              <a:buNone/>
            </a:pPr>
            <a:r>
              <a:rPr lang="it-IT" sz="2800" dirty="0" smtClean="0"/>
              <a:t>                             valutando l’ossificazione delle creste  </a:t>
            </a:r>
          </a:p>
          <a:p>
            <a:pPr>
              <a:buNone/>
            </a:pPr>
            <a:r>
              <a:rPr lang="it-IT" sz="2800" dirty="0" smtClean="0"/>
              <a:t>                              iliache.</a:t>
            </a:r>
            <a:endParaRPr lang="it-IT" sz="2800" dirty="0"/>
          </a:p>
        </p:txBody>
      </p:sp>
      <p:pic>
        <p:nvPicPr>
          <p:cNvPr id="8" name="Immagine 7" descr="risser_cento - Copia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3429000"/>
            <a:ext cx="1440180" cy="857256"/>
          </a:xfrm>
          <a:prstGeom prst="rect">
            <a:avLst/>
          </a:prstGeom>
        </p:spPr>
      </p:pic>
      <p:pic>
        <p:nvPicPr>
          <p:cNvPr id="9" name="Immagine 8" descr="risser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2500306"/>
            <a:ext cx="1440180" cy="785818"/>
          </a:xfrm>
          <a:prstGeom prst="rect">
            <a:avLst/>
          </a:prstGeom>
        </p:spPr>
      </p:pic>
      <p:pic>
        <p:nvPicPr>
          <p:cNvPr id="10" name="Immagine 9" descr="risser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76500"/>
            <a:ext cx="3286148" cy="2309822"/>
          </a:xfrm>
          <a:prstGeom prst="rect">
            <a:avLst/>
          </a:prstGeom>
        </p:spPr>
      </p:pic>
      <p:pic>
        <p:nvPicPr>
          <p:cNvPr id="12" name="Immagine 11" descr="risser_venticinqu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2500306"/>
            <a:ext cx="1440180" cy="831534"/>
          </a:xfrm>
          <a:prstGeom prst="rect">
            <a:avLst/>
          </a:prstGeom>
        </p:spPr>
      </p:pic>
      <p:pic>
        <p:nvPicPr>
          <p:cNvPr id="13" name="Immagine 12" descr="risser_cinquant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2330" y="2500306"/>
            <a:ext cx="1440180" cy="857256"/>
          </a:xfrm>
          <a:prstGeom prst="rect">
            <a:avLst/>
          </a:prstGeom>
        </p:spPr>
      </p:pic>
      <p:pic>
        <p:nvPicPr>
          <p:cNvPr id="14" name="Immagine 13" descr="risser_settantacinqu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9058" y="3429000"/>
            <a:ext cx="1440180" cy="857256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rgbClr val="2133DF"/>
          </a:solidFill>
        </p:spPr>
        <p:txBody>
          <a:bodyPr>
            <a:normAutofit/>
          </a:bodyPr>
          <a:lstStyle/>
          <a:p>
            <a:r>
              <a:rPr lang="it-IT" sz="3200" dirty="0" smtClean="0"/>
              <a:t>BIOMETRIA DIGITALIZZATA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pPr>
              <a:buNone/>
            </a:pP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graphicFrame>
        <p:nvGraphicFramePr>
          <p:cNvPr id="10" name="Diagramma 9"/>
          <p:cNvGraphicFramePr/>
          <p:nvPr/>
        </p:nvGraphicFramePr>
        <p:xfrm>
          <a:off x="500034" y="1142984"/>
          <a:ext cx="8215370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0000"/>
                </a:solidFill>
              </a:rPr>
              <a:t>GRADI </a:t>
            </a:r>
            <a:r>
              <a:rPr lang="it-IT" sz="3200" dirty="0" err="1" smtClean="0">
                <a:solidFill>
                  <a:srgbClr val="FF0000"/>
                </a:solidFill>
              </a:rPr>
              <a:t>DI</a:t>
            </a:r>
            <a:r>
              <a:rPr lang="it-IT" sz="3200" dirty="0" smtClean="0">
                <a:solidFill>
                  <a:srgbClr val="FF0000"/>
                </a:solidFill>
              </a:rPr>
              <a:t> GRAVITA’ DELLA SCOLIOSI</a:t>
            </a:r>
            <a:endParaRPr lang="it-IT" sz="3200" dirty="0">
              <a:solidFill>
                <a:srgbClr val="FF0000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42844" y="1643050"/>
            <a:ext cx="4214842" cy="42862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algn="ctr"/>
            <a:r>
              <a:rPr lang="it-IT" sz="2800" dirty="0" smtClean="0"/>
              <a:t>GRADI</a:t>
            </a:r>
            <a:endParaRPr lang="it-IT" sz="28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42844" y="2214554"/>
            <a:ext cx="4183064" cy="395128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Scoliosi di 40° Cobb</a:t>
            </a:r>
            <a:r>
              <a:rPr lang="it-IT" dirty="0" smtClean="0"/>
              <a:t>: sono molto </a:t>
            </a:r>
          </a:p>
          <a:p>
            <a:pPr>
              <a:buNone/>
            </a:pPr>
            <a:r>
              <a:rPr lang="it-IT" dirty="0" smtClean="0"/>
              <a:t> evolutive con gravi deformità.</a:t>
            </a:r>
          </a:p>
          <a:p>
            <a:pPr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Scoliosi tra 20° e 40° Cobb</a:t>
            </a:r>
            <a:r>
              <a:rPr lang="it-IT" dirty="0" smtClean="0"/>
              <a:t>: sono</a:t>
            </a:r>
          </a:p>
          <a:p>
            <a:pPr>
              <a:buNone/>
            </a:pPr>
            <a:r>
              <a:rPr lang="it-IT" dirty="0" smtClean="0"/>
              <a:t>abbastanza evolutive.</a:t>
            </a:r>
          </a:p>
          <a:p>
            <a:pPr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Scoliosi tra 10° e 20° Cobb</a:t>
            </a:r>
            <a:r>
              <a:rPr lang="it-IT" dirty="0" smtClean="0"/>
              <a:t>: sono</a:t>
            </a:r>
          </a:p>
          <a:p>
            <a:pPr>
              <a:buNone/>
            </a:pPr>
            <a:r>
              <a:rPr lang="it-IT" dirty="0" smtClean="0"/>
              <a:t>poco evolutive.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714876" y="1643050"/>
            <a:ext cx="4000527" cy="42862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algn="ctr"/>
            <a:r>
              <a:rPr lang="it-IT" sz="2800" dirty="0" smtClean="0"/>
              <a:t>TRATTAMENTO</a:t>
            </a:r>
            <a:endParaRPr lang="it-IT" sz="2800" dirty="0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4"/>
          </p:nvPr>
        </p:nvSpPr>
        <p:spPr>
          <a:xfrm>
            <a:off x="4714876" y="2214554"/>
            <a:ext cx="4000528" cy="392909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 CHIRURGICO</a:t>
            </a:r>
          </a:p>
          <a:p>
            <a:pPr algn="ctr">
              <a:buNone/>
            </a:pPr>
            <a:endParaRPr lang="it-IT" u="sng" dirty="0" smtClean="0"/>
          </a:p>
          <a:p>
            <a:pPr algn="ctr"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PRESIDI ORTOPEDICI E CHINESITERAPIA</a:t>
            </a:r>
          </a:p>
          <a:p>
            <a:pPr algn="ctr">
              <a:buNone/>
            </a:pPr>
            <a:endParaRPr lang="it-IT" u="sng" dirty="0" smtClean="0"/>
          </a:p>
          <a:p>
            <a:pPr algn="ctr"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CHINESITERAPIA</a:t>
            </a:r>
          </a:p>
          <a:p>
            <a:pPr algn="ctr">
              <a:buNone/>
            </a:pPr>
            <a:r>
              <a:rPr lang="it-IT" u="sng" dirty="0" smtClean="0">
                <a:solidFill>
                  <a:srgbClr val="FF0000"/>
                </a:solidFill>
              </a:rPr>
              <a:t>         </a:t>
            </a:r>
            <a:endParaRPr lang="it-IT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noFill/>
        </p:spPr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0000"/>
                </a:solidFill>
              </a:rPr>
              <a:t>TRATTAMENTO CHINESITERAPICO</a:t>
            </a:r>
            <a:endParaRPr lang="it-IT" sz="3200" dirty="0">
              <a:solidFill>
                <a:srgbClr val="FF0000"/>
              </a:solidFill>
            </a:endParaRPr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</p:nvPr>
        </p:nvGraphicFramePr>
        <p:xfrm>
          <a:off x="357158" y="1214422"/>
          <a:ext cx="8229600" cy="5197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5983311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it-IT" sz="2800" dirty="0" smtClean="0"/>
              <a:t>EDUCAZIONE ALLO SCHEMA CORPOREO:</a:t>
            </a:r>
          </a:p>
          <a:p>
            <a:pPr marL="514350" indent="-514350"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▪ </a:t>
            </a:r>
            <a:r>
              <a:rPr lang="it-IT" sz="2400" dirty="0" smtClean="0">
                <a:latin typeface="Times New Roman"/>
                <a:cs typeface="Times New Roman"/>
              </a:rPr>
              <a:t>Presa  di coscienza del proprio corpo.</a:t>
            </a:r>
          </a:p>
          <a:p>
            <a:pPr marL="514350" indent="-514350"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▪ Apprendimento delle sensazioni esterocettive(contatti,pressioni).</a:t>
            </a:r>
          </a:p>
          <a:p>
            <a:pPr marL="514350" indent="-514350"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▪ Apprendimento delle sensazioni propriocettive (posizioni articolari,</a:t>
            </a:r>
          </a:p>
          <a:p>
            <a:pPr marL="514350" indent="-514350"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 tensioni articolari).</a:t>
            </a:r>
            <a:endParaRPr lang="it-IT" sz="2400" dirty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/>
              <a:t>2) LAVORO MECCANICO:</a:t>
            </a:r>
          </a:p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▪ </a:t>
            </a:r>
            <a:r>
              <a:rPr lang="it-IT" sz="2400" dirty="0" smtClean="0">
                <a:latin typeface="Times New Roman"/>
                <a:cs typeface="Times New Roman"/>
              </a:rPr>
              <a:t>Stretching delle catene muscolari retratte.</a:t>
            </a:r>
          </a:p>
          <a:p>
            <a:pPr>
              <a:buNone/>
            </a:pPr>
            <a:r>
              <a:rPr lang="it-IT" sz="2400" smtClean="0">
                <a:latin typeface="Times New Roman"/>
                <a:cs typeface="Times New Roman"/>
              </a:rPr>
              <a:t>▪  Recupero </a:t>
            </a:r>
            <a:r>
              <a:rPr lang="it-IT" sz="2400" dirty="0" smtClean="0">
                <a:latin typeface="Times New Roman"/>
                <a:cs typeface="Times New Roman"/>
              </a:rPr>
              <a:t>della mobilità articolare.</a:t>
            </a:r>
          </a:p>
          <a:p>
            <a:pPr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▪   Potenziamento dei muscoli della dinamica per migliorare le condizioni meccaniche e fisiologiche dei diversi gruppi muscolari.</a:t>
            </a:r>
            <a:endParaRPr lang="it-IT" sz="2800" dirty="0" smtClean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/>
              <a:t>3) GINNASTICA POSTURALE:</a:t>
            </a:r>
          </a:p>
          <a:p>
            <a:pPr>
              <a:buNone/>
            </a:pPr>
            <a:r>
              <a:rPr lang="it-IT" sz="2800" dirty="0" smtClean="0">
                <a:latin typeface="Times New Roman"/>
                <a:cs typeface="Times New Roman"/>
              </a:rPr>
              <a:t>▪  </a:t>
            </a:r>
            <a:r>
              <a:rPr lang="it-IT" sz="2400" dirty="0" smtClean="0">
                <a:latin typeface="+mj-lt"/>
                <a:cs typeface="Times New Roman"/>
              </a:rPr>
              <a:t>Individuare gli elementi da correggere.</a:t>
            </a:r>
          </a:p>
          <a:p>
            <a:pPr>
              <a:buNone/>
            </a:pPr>
            <a:r>
              <a:rPr lang="it-IT" sz="2400" dirty="0" smtClean="0">
                <a:latin typeface="+mj-lt"/>
                <a:cs typeface="Times New Roman"/>
              </a:rPr>
              <a:t>▪   Irrobustire il corsetto neuromuscolare per una maggiore stabilità e controllo della colonna vertebrale.</a:t>
            </a:r>
          </a:p>
          <a:p>
            <a:pPr>
              <a:buNone/>
            </a:pPr>
            <a:r>
              <a:rPr lang="it-IT" sz="2400" dirty="0" smtClean="0">
                <a:latin typeface="+mj-lt"/>
                <a:cs typeface="Times New Roman"/>
              </a:rPr>
              <a:t>▪   Migliorare gli automatismi riflessi di correzione motoria.</a:t>
            </a:r>
          </a:p>
          <a:p>
            <a:pPr>
              <a:buNone/>
            </a:pPr>
            <a:endParaRPr lang="it-IT" sz="24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4) </a:t>
            </a:r>
            <a:r>
              <a:rPr lang="it-IT" sz="2800" dirty="0" smtClean="0">
                <a:latin typeface="+mj-lt"/>
                <a:cs typeface="Times New Roman"/>
              </a:rPr>
              <a:t>EDUCAZIONE RESPIRATORIA:</a:t>
            </a:r>
          </a:p>
          <a:p>
            <a:pPr>
              <a:buNone/>
            </a:pPr>
            <a:r>
              <a:rPr lang="it-IT" sz="2800" dirty="0" smtClean="0">
                <a:latin typeface="+mj-lt"/>
                <a:cs typeface="Times New Roman"/>
              </a:rPr>
              <a:t>▪  </a:t>
            </a:r>
            <a:r>
              <a:rPr lang="it-IT" sz="2400" dirty="0" smtClean="0">
                <a:latin typeface="+mj-lt"/>
                <a:cs typeface="Times New Roman"/>
              </a:rPr>
              <a:t>Aiuta a combattere la sindrome restrittiva respiratoria causata dalla scoliosi e dall’impiego di eventuali tutori.</a:t>
            </a:r>
            <a:endParaRPr lang="it-IT" sz="24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it-IT" sz="2400" dirty="0" smtClean="0">
                <a:latin typeface="Times New Roman"/>
                <a:cs typeface="Times New Roman"/>
              </a:rPr>
              <a:t>▪ </a:t>
            </a:r>
            <a:r>
              <a:rPr lang="it-IT" sz="2400" dirty="0" smtClean="0">
                <a:latin typeface="+mj-lt"/>
                <a:cs typeface="Times New Roman"/>
              </a:rPr>
              <a:t> Prevede la presa di coscienza dei tempi della respirazione nelle varie posizioni e l’adattamento delle fasi respiratorie durante e dopo l’esercizio.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10800000" flipV="1">
            <a:off x="504595" y="428604"/>
            <a:ext cx="7572122" cy="1643074"/>
          </a:xfr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 fontScale="90000"/>
          </a:bodyPr>
          <a:lstStyle/>
          <a:p>
            <a:r>
              <a:rPr lang="it-IT" sz="4000" dirty="0" smtClean="0">
                <a:solidFill>
                  <a:srgbClr val="FF0066"/>
                </a:solidFill>
              </a:rPr>
              <a:t/>
            </a:r>
            <a:br>
              <a:rPr lang="it-IT" sz="4000" dirty="0" smtClean="0">
                <a:solidFill>
                  <a:srgbClr val="FF0066"/>
                </a:solidFill>
              </a:rPr>
            </a:br>
            <a:r>
              <a:rPr lang="it-IT" sz="4000" dirty="0" smtClean="0">
                <a:solidFill>
                  <a:srgbClr val="FF0066"/>
                </a:solidFill>
              </a:rPr>
              <a:t/>
            </a:r>
            <a:br>
              <a:rPr lang="it-IT" sz="4000" dirty="0" smtClean="0">
                <a:solidFill>
                  <a:srgbClr val="FF0066"/>
                </a:solidFill>
              </a:rPr>
            </a:br>
            <a:r>
              <a:rPr lang="it-IT" sz="4000" dirty="0" smtClean="0"/>
              <a:t>CLASSIFICAZIONE     EZIOPATOGENETICA DELLA SCOLIOSI</a:t>
            </a:r>
            <a:br>
              <a:rPr lang="it-IT" sz="4000" dirty="0" smtClean="0"/>
            </a:br>
            <a:endParaRPr lang="it-IT" sz="4000" dirty="0" smtClean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571472" y="2071678"/>
          <a:ext cx="8229600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L’IDROKINESITERAPIA COME SUPPORTO RIABILITATIVO DELLE SCOLIOSI</a:t>
            </a:r>
            <a:endParaRPr lang="it-IT" sz="32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229600" cy="4625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0000"/>
                </a:solidFill>
              </a:rPr>
              <a:t>LE SCOLIOSI NEUROGENE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  <a:tileRect r="-100000" b="-10000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Sono scoliosi acquisite conseguenti a malattie neurologiche che possono alterare l’equilibrio statico-dinamico del rachide.</a:t>
            </a:r>
            <a:endParaRPr lang="it-IT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it-IT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it-IT" dirty="0">
              <a:solidFill>
                <a:srgbClr val="FFC000"/>
              </a:solidFill>
            </a:endParaRPr>
          </a:p>
        </p:txBody>
      </p:sp>
      <p:graphicFrame>
        <p:nvGraphicFramePr>
          <p:cNvPr id="4" name="Diagramma 3"/>
          <p:cNvGraphicFramePr/>
          <p:nvPr/>
        </p:nvGraphicFramePr>
        <p:xfrm>
          <a:off x="1524000" y="3143248"/>
          <a:ext cx="6262710" cy="3714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ma 6"/>
          <p:cNvGraphicFramePr/>
          <p:nvPr/>
        </p:nvGraphicFramePr>
        <p:xfrm>
          <a:off x="2428860" y="3286124"/>
          <a:ext cx="4857784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1524000" y="3571876"/>
          <a:ext cx="6096000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0" name="Diagramma 9"/>
          <p:cNvGraphicFramePr/>
          <p:nvPr/>
        </p:nvGraphicFramePr>
        <p:xfrm>
          <a:off x="1571604" y="3286124"/>
          <a:ext cx="6096000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9" name="Diagramma 8"/>
          <p:cNvGraphicFramePr/>
          <p:nvPr/>
        </p:nvGraphicFramePr>
        <p:xfrm>
          <a:off x="1524000" y="3286124"/>
          <a:ext cx="6096000" cy="3571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0066"/>
                </a:solidFill>
              </a:rPr>
              <a:t>LA POLIOMIELITE</a:t>
            </a:r>
            <a:endParaRPr lang="it-IT" sz="3600" dirty="0">
              <a:solidFill>
                <a:srgbClr val="FF0066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>
                <a:solidFill>
                  <a:srgbClr val="7030A0"/>
                </a:solidFill>
              </a:rPr>
              <a:t>E’ una malattia infettiva provocata dal virus polio che si localizza nell’asse cerebrospinale, ledendo le cellule motrici delle corna anteriori del midollo spinale.</a:t>
            </a:r>
          </a:p>
          <a:p>
            <a:pPr algn="ctr">
              <a:buNone/>
            </a:pPr>
            <a:r>
              <a:rPr lang="it-IT" sz="2800" dirty="0" smtClean="0">
                <a:solidFill>
                  <a:srgbClr val="00B050"/>
                </a:solidFill>
              </a:rPr>
              <a:t>CONSEGUENZA</a:t>
            </a:r>
          </a:p>
          <a:p>
            <a:pPr algn="ctr">
              <a:buNone/>
            </a:pPr>
            <a:r>
              <a:rPr lang="it-IT" sz="2800" dirty="0" smtClean="0">
                <a:solidFill>
                  <a:srgbClr val="480BF5"/>
                </a:solidFill>
              </a:rPr>
              <a:t>Paralisi periferica al tronco e agli arti</a:t>
            </a:r>
            <a:endParaRPr lang="it-IT" sz="2800" dirty="0">
              <a:solidFill>
                <a:srgbClr val="480BF5"/>
              </a:solidFill>
            </a:endParaRPr>
          </a:p>
        </p:txBody>
      </p:sp>
      <p:graphicFrame>
        <p:nvGraphicFramePr>
          <p:cNvPr id="4" name="Diagramma 3"/>
          <p:cNvGraphicFramePr/>
          <p:nvPr/>
        </p:nvGraphicFramePr>
        <p:xfrm>
          <a:off x="1524000" y="4143380"/>
          <a:ext cx="6096000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Poliomieleite e scoliosi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628" y="1857357"/>
            <a:ext cx="4000528" cy="32585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2133DF"/>
          </a:solidFill>
        </p:spPr>
        <p:txBody>
          <a:bodyPr>
            <a:normAutofit/>
          </a:bodyPr>
          <a:lstStyle/>
          <a:p>
            <a:r>
              <a:rPr lang="it-IT" sz="3600" dirty="0" smtClean="0">
                <a:solidFill>
                  <a:srgbClr val="FF0000"/>
                </a:solidFill>
              </a:rPr>
              <a:t> LE DEFORMITA’ POLIOMIELITICHE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71472" y="1428736"/>
            <a:ext cx="3500462" cy="427809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2133DF"/>
                </a:solidFill>
              </a:rPr>
              <a:t>CAUSA</a:t>
            </a:r>
          </a:p>
          <a:p>
            <a:r>
              <a:rPr lang="it-IT" sz="2400" dirty="0" smtClean="0">
                <a:solidFill>
                  <a:srgbClr val="FFC000"/>
                </a:solidFill>
              </a:rPr>
              <a:t>Rottura dell’equilibrio muscolare.</a:t>
            </a:r>
          </a:p>
          <a:p>
            <a:r>
              <a:rPr lang="it-IT" sz="2800" dirty="0" smtClean="0">
                <a:solidFill>
                  <a:srgbClr val="00B050"/>
                </a:solidFill>
              </a:rPr>
              <a:t>LESIONI DEL TRONCO</a:t>
            </a:r>
          </a:p>
          <a:p>
            <a:r>
              <a:rPr lang="it-IT" sz="2400" dirty="0" smtClean="0">
                <a:solidFill>
                  <a:srgbClr val="00B0F0"/>
                </a:solidFill>
              </a:rPr>
              <a:t>Scoliosi con convessità rivolta verso il lato paralizzato per il predominio dei muscoli del lato sano, che incurvano la colonna verso di loro.</a:t>
            </a:r>
            <a:endParaRPr lang="it-IT" sz="2800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it-IT" sz="3200" dirty="0" smtClean="0"/>
              <a:t>NEUROFIBROMATOSI TIPO I O </a:t>
            </a:r>
            <a:r>
              <a:rPr lang="it-IT" sz="3200" dirty="0" err="1" smtClean="0"/>
              <a:t>DI</a:t>
            </a:r>
            <a:r>
              <a:rPr lang="it-IT" sz="3200" dirty="0" smtClean="0"/>
              <a:t> RECKLINGHAUSEN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2800" dirty="0" smtClean="0">
                <a:solidFill>
                  <a:schemeClr val="accent2"/>
                </a:solidFill>
              </a:rPr>
              <a:t>E’ una delle più comuni malattie autosomiche dominanti del sistema nervoso.</a:t>
            </a:r>
            <a:endParaRPr lang="it-IT" sz="2800" dirty="0">
              <a:solidFill>
                <a:schemeClr val="accent2"/>
              </a:solidFill>
            </a:endParaRPr>
          </a:p>
        </p:txBody>
      </p:sp>
      <p:graphicFrame>
        <p:nvGraphicFramePr>
          <p:cNvPr id="4" name="Diagramma 3"/>
          <p:cNvGraphicFramePr/>
          <p:nvPr/>
        </p:nvGraphicFramePr>
        <p:xfrm>
          <a:off x="1500166" y="2571744"/>
          <a:ext cx="7072362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it-IT" sz="3200" dirty="0" smtClean="0"/>
              <a:t>LA SCOLIOSI NELLA NEUROFIBROMATOSI</a:t>
            </a:r>
            <a:endParaRPr lang="it-IT" sz="32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2960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it-IT" sz="4000" dirty="0" smtClean="0">
                <a:solidFill>
                  <a:srgbClr val="2133DF"/>
                </a:solidFill>
              </a:rPr>
              <a:t>LA SPINA BIFIDA</a:t>
            </a:r>
            <a:endParaRPr lang="it-IT" sz="4000" dirty="0">
              <a:solidFill>
                <a:srgbClr val="2133DF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1107</Words>
  <Application>Microsoft Office PowerPoint</Application>
  <PresentationFormat>Presentazione su schermo (4:3)</PresentationFormat>
  <Paragraphs>264</Paragraphs>
  <Slides>30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2" baseType="lpstr">
      <vt:lpstr>Tema di Office</vt:lpstr>
      <vt:lpstr>Documento di Microsoft Office Word</vt:lpstr>
      <vt:lpstr>Diapositiva 1</vt:lpstr>
      <vt:lpstr>  Le scoliosi secondarie ad alterazioni statico-dinamiche del rachide di natura neurologica</vt:lpstr>
      <vt:lpstr>  CLASSIFICAZIONE     EZIOPATOGENETICA DELLA SCOLIOSI </vt:lpstr>
      <vt:lpstr>LE SCOLIOSI NEUROGENE</vt:lpstr>
      <vt:lpstr>LA POLIOMIELITE</vt:lpstr>
      <vt:lpstr> LE DEFORMITA’ POLIOMIELITICHE</vt:lpstr>
      <vt:lpstr>NEUROFIBROMATOSI TIPO I O DI RECKLINGHAUSEN</vt:lpstr>
      <vt:lpstr>LA SCOLIOSI NELLA NEUROFIBROMATOSI</vt:lpstr>
      <vt:lpstr>LA SPINA BIFIDA</vt:lpstr>
      <vt:lpstr>CLASSIFICAZIONE DELLA SPINA BIFIDA</vt:lpstr>
      <vt:lpstr>CONSEGUENZE DELLA SPINA BIFIDA</vt:lpstr>
      <vt:lpstr>LA SCOLIOSI NELLA SPINA BIFIDA</vt:lpstr>
      <vt:lpstr>LE PARALISI CEREBRALI INFANTILI</vt:lpstr>
      <vt:lpstr>SINDROMI CLINICHE</vt:lpstr>
      <vt:lpstr>Diapositiva 15</vt:lpstr>
      <vt:lpstr>PATOLOGIE ASSOCIATE</vt:lpstr>
      <vt:lpstr>LA SCOLIOSI NELLE PARALISI CEREBRALI</vt:lpstr>
      <vt:lpstr>QUADRO ANATOMO PATOLOGICO DELLA SCOLIOSI</vt:lpstr>
      <vt:lpstr>DIAGNOSI DELLA SCOLIOSI</vt:lpstr>
      <vt:lpstr>DIAGNOSI STRUMENTALE</vt:lpstr>
      <vt:lpstr>METODI APPLICABILI ALLA RADIOGRAFIA</vt:lpstr>
      <vt:lpstr>Diapositiva 22</vt:lpstr>
      <vt:lpstr>Diapositiva 23</vt:lpstr>
      <vt:lpstr>BIOMETRIA DIGITALIZZATA</vt:lpstr>
      <vt:lpstr>GRADI DI GRAVITA’ DELLA SCOLIOSI</vt:lpstr>
      <vt:lpstr>TRATTAMENTO CHINESITERAPICO</vt:lpstr>
      <vt:lpstr>Diapositiva 27</vt:lpstr>
      <vt:lpstr>Diapositiva 28</vt:lpstr>
      <vt:lpstr>Diapositiva 29</vt:lpstr>
      <vt:lpstr>L’IDROKINESITERAPIA COME SUPPORTO RIABILITATIVO DELLE SCOLIOSI</vt:lpstr>
    </vt:vector>
  </TitlesOfParts>
  <Company>BASTARDS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scoliosi secondarie ad alterazioni statico-dinamiche del rachide di natura neurologica</dc:title>
  <dc:creator>USERxp</dc:creator>
  <cp:lastModifiedBy>*</cp:lastModifiedBy>
  <cp:revision>155</cp:revision>
  <dcterms:created xsi:type="dcterms:W3CDTF">2009-07-01T12:24:03Z</dcterms:created>
  <dcterms:modified xsi:type="dcterms:W3CDTF">2009-07-19T18:14:41Z</dcterms:modified>
</cp:coreProperties>
</file>